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p:nvPr>
            <p:ph type="sldImg"/>
          </p:nvPr>
        </p:nvSpPr>
        <p:spPr>
          <a:xfrm>
            <a:off x="1143000" y="685800"/>
            <a:ext cx="4572000" cy="3429000"/>
          </a:xfrm>
          <a:prstGeom prst="rect">
            <a:avLst/>
          </a:prstGeom>
        </p:spPr>
        <p:txBody>
          <a:bodyPr/>
          <a:lstStyle/>
          <a:p>
            <a:pPr/>
          </a:p>
        </p:txBody>
      </p:sp>
      <p:sp>
        <p:nvSpPr>
          <p:cNvPr id="131" name="Shape 13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Default">
    <p:spTree>
      <p:nvGrpSpPr>
        <p:cNvPr id="1" name=""/>
        <p:cNvGrpSpPr/>
        <p:nvPr/>
      </p:nvGrpSpPr>
      <p:grpSpPr>
        <a:xfrm>
          <a:off x="0" y="0"/>
          <a:ext cx="0" cy="0"/>
          <a:chOff x="0" y="0"/>
          <a:chExt cx="0" cy="0"/>
        </a:xfrm>
      </p:grpSpPr>
      <p:sp>
        <p:nvSpPr>
          <p:cNvPr id="11" name="Titeltext"/>
          <p:cNvSpPr txBox="1"/>
          <p:nvPr>
            <p:ph type="title"/>
          </p:nvPr>
        </p:nvSpPr>
        <p:spPr>
          <a:prstGeom prst="rect">
            <a:avLst/>
          </a:prstGeom>
        </p:spPr>
        <p:txBody>
          <a:bodyPr/>
          <a:lstStyle/>
          <a:p>
            <a:pPr/>
            <a:r>
              <a:t>Titeltext</a:t>
            </a:r>
          </a:p>
        </p:txBody>
      </p:sp>
      <p:sp>
        <p:nvSpPr>
          <p:cNvPr id="12"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1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8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95" name="Titeltext"/>
          <p:cNvSpPr txBox="1"/>
          <p:nvPr>
            <p:ph type="title"/>
          </p:nvPr>
        </p:nvSpPr>
        <p:spPr>
          <a:xfrm>
            <a:off x="1270000" y="239712"/>
            <a:ext cx="10464800" cy="2465388"/>
          </a:xfrm>
          <a:prstGeom prst="rect">
            <a:avLst/>
          </a:prstGeom>
        </p:spPr>
        <p:txBody>
          <a:bodyPr/>
          <a:lstStyle/>
          <a:p>
            <a:pPr/>
            <a:r>
              <a:t>Titeltext</a:t>
            </a:r>
          </a:p>
        </p:txBody>
      </p:sp>
      <p:sp>
        <p:nvSpPr>
          <p:cNvPr id="96" name="Textebene 1…"/>
          <p:cNvSpPr txBox="1"/>
          <p:nvPr>
            <p:ph type="body" sz="half" idx="1"/>
          </p:nvPr>
        </p:nvSpPr>
        <p:spPr>
          <a:xfrm>
            <a:off x="1270000" y="2705100"/>
            <a:ext cx="5041900" cy="5840413"/>
          </a:xfrm>
          <a:prstGeom prst="rect">
            <a:avLst/>
          </a:prstGeom>
        </p:spPr>
        <p:txBody>
          <a:bodyPr lIns="50800" tIns="50800" rIns="50800" bIns="50800" anchor="ctr"/>
          <a:lstStyle>
            <a:lvl1pPr marL="658812" indent="-493712" algn="l">
              <a:spcBef>
                <a:spcPts val="3800"/>
              </a:spcBef>
              <a:buClr>
                <a:srgbClr val="000000"/>
              </a:buClr>
              <a:buSzPct val="171000"/>
              <a:buFont typeface="Helvetica"/>
              <a:buChar char="•"/>
              <a:defRPr sz="3200"/>
            </a:lvl1pPr>
            <a:lvl2pPr marL="1103312" indent="-493712" algn="l">
              <a:spcBef>
                <a:spcPts val="3800"/>
              </a:spcBef>
              <a:buClr>
                <a:srgbClr val="000000"/>
              </a:buClr>
              <a:buSzPct val="171000"/>
              <a:buFont typeface="Helvetica"/>
              <a:buChar char="•"/>
              <a:defRPr sz="3200"/>
            </a:lvl2pPr>
            <a:lvl3pPr marL="1547812" indent="-493712" algn="l">
              <a:spcBef>
                <a:spcPts val="3800"/>
              </a:spcBef>
              <a:buClr>
                <a:srgbClr val="000000"/>
              </a:buClr>
              <a:buSzPct val="171000"/>
              <a:buFont typeface="Helvetica"/>
              <a:buChar char="•"/>
              <a:defRPr sz="3200"/>
            </a:lvl3pPr>
            <a:lvl4pPr marL="1992312" indent="-493712" algn="l">
              <a:spcBef>
                <a:spcPts val="3800"/>
              </a:spcBef>
              <a:buClr>
                <a:srgbClr val="000000"/>
              </a:buClr>
              <a:buSzPct val="171000"/>
              <a:buFont typeface="Helvetica"/>
              <a:buChar char="•"/>
              <a:defRPr sz="3200"/>
            </a:lvl4pPr>
            <a:lvl5pPr marL="2436812" indent="-493712" algn="l">
              <a:spcBef>
                <a:spcPts val="3800"/>
              </a:spcBef>
              <a:buClr>
                <a:srgbClr val="000000"/>
              </a:buClr>
              <a:buSzPct val="171000"/>
              <a:buFont typeface="Helvetica"/>
              <a:buChar char="•"/>
              <a:defRPr sz="3200"/>
            </a:lvl5pPr>
          </a:lstStyle>
          <a:p>
            <a:pPr/>
            <a:r>
              <a:t>Textebene 1</a:t>
            </a:r>
          </a:p>
          <a:p>
            <a:pPr lvl="1"/>
            <a:r>
              <a:t>Textebene 2</a:t>
            </a:r>
          </a:p>
          <a:p>
            <a:pPr lvl="2"/>
            <a:r>
              <a:t>Textebene 3</a:t>
            </a:r>
          </a:p>
          <a:p>
            <a:pPr lvl="3"/>
            <a:r>
              <a:t>Textebene 4</a:t>
            </a:r>
          </a:p>
          <a:p>
            <a:pPr lvl="4"/>
            <a:r>
              <a:t>Textebene 5</a:t>
            </a:r>
          </a:p>
        </p:txBody>
      </p:sp>
      <p:sp>
        <p:nvSpPr>
          <p:cNvPr id="97"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04" name="Titeltext"/>
          <p:cNvSpPr txBox="1"/>
          <p:nvPr>
            <p:ph type="title"/>
          </p:nvPr>
        </p:nvSpPr>
        <p:spPr>
          <a:xfrm>
            <a:off x="1270000" y="177800"/>
            <a:ext cx="10464800" cy="2590800"/>
          </a:xfrm>
          <a:prstGeom prst="rect">
            <a:avLst/>
          </a:prstGeom>
        </p:spPr>
        <p:txBody>
          <a:bodyPr/>
          <a:lstStyle/>
          <a:p>
            <a:pPr/>
            <a:r>
              <a:t>Titeltext</a:t>
            </a:r>
          </a:p>
        </p:txBody>
      </p:sp>
      <p:sp>
        <p:nvSpPr>
          <p:cNvPr id="105" name="Textebene 1…"/>
          <p:cNvSpPr txBox="1"/>
          <p:nvPr>
            <p:ph type="body" idx="1"/>
          </p:nvPr>
        </p:nvSpPr>
        <p:spPr>
          <a:xfrm>
            <a:off x="1270000" y="2768600"/>
            <a:ext cx="10464800" cy="6985000"/>
          </a:xfrm>
          <a:prstGeom prst="rect">
            <a:avLst/>
          </a:prstGeom>
        </p:spPr>
        <p:txBody>
          <a:bodyPr lIns="50800" tIns="50800" rIns="50800" bIns="50800"/>
          <a:lstStyle>
            <a:lvl1pPr marL="658812" indent="-493712" algn="l">
              <a:spcBef>
                <a:spcPts val="3800"/>
              </a:spcBef>
              <a:buClr>
                <a:srgbClr val="000000"/>
              </a:buClr>
              <a:buSzPct val="171000"/>
              <a:buFont typeface="Helvetica"/>
              <a:buChar char="•"/>
              <a:defRPr sz="3200"/>
            </a:lvl1pPr>
            <a:lvl2pPr marL="1103312" indent="-493712" algn="l">
              <a:spcBef>
                <a:spcPts val="3800"/>
              </a:spcBef>
              <a:buClr>
                <a:srgbClr val="000000"/>
              </a:buClr>
              <a:buSzPct val="171000"/>
              <a:buFont typeface="Helvetica"/>
              <a:buChar char="•"/>
              <a:defRPr sz="3200"/>
            </a:lvl2pPr>
            <a:lvl3pPr marL="1547812" indent="-493712" algn="l">
              <a:spcBef>
                <a:spcPts val="3800"/>
              </a:spcBef>
              <a:buClr>
                <a:srgbClr val="000000"/>
              </a:buClr>
              <a:buSzPct val="171000"/>
              <a:buFont typeface="Helvetica"/>
              <a:buChar char="•"/>
              <a:defRPr sz="3200"/>
            </a:lvl3pPr>
            <a:lvl4pPr marL="1992312" indent="-493712" algn="l">
              <a:spcBef>
                <a:spcPts val="3800"/>
              </a:spcBef>
              <a:buClr>
                <a:srgbClr val="000000"/>
              </a:buClr>
              <a:buSzPct val="171000"/>
              <a:buFont typeface="Helvetica"/>
              <a:buChar char="•"/>
              <a:defRPr sz="3200"/>
            </a:lvl4pPr>
            <a:lvl5pPr marL="2436812" indent="-493712" algn="l">
              <a:spcBef>
                <a:spcPts val="3800"/>
              </a:spcBef>
              <a:buClr>
                <a:srgbClr val="000000"/>
              </a:buClr>
              <a:buSzPct val="171000"/>
              <a:buFont typeface="Helvetica"/>
              <a:buChar char="•"/>
              <a:defRPr sz="3200"/>
            </a:lvl5pPr>
          </a:lstStyle>
          <a:p>
            <a:pPr/>
            <a:r>
              <a:t>Textebene 1</a:t>
            </a:r>
          </a:p>
          <a:p>
            <a:pPr lvl="1"/>
            <a:r>
              <a:t>Textebene 2</a:t>
            </a:r>
          </a:p>
          <a:p>
            <a:pPr lvl="2"/>
            <a:r>
              <a:t>Textebene 3</a:t>
            </a:r>
          </a:p>
          <a:p>
            <a:pPr lvl="3"/>
            <a:r>
              <a:t>Textebene 4</a:t>
            </a:r>
          </a:p>
          <a:p>
            <a:pPr lvl="4"/>
            <a:r>
              <a:t>Textebene 5</a:t>
            </a:r>
          </a:p>
        </p:txBody>
      </p:sp>
      <p:sp>
        <p:nvSpPr>
          <p:cNvPr id="106"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3" name="Titeltext"/>
          <p:cNvSpPr txBox="1"/>
          <p:nvPr>
            <p:ph type="title"/>
          </p:nvPr>
        </p:nvSpPr>
        <p:spPr>
          <a:xfrm>
            <a:off x="1270000" y="239712"/>
            <a:ext cx="10464800" cy="2465388"/>
          </a:xfrm>
          <a:prstGeom prst="rect">
            <a:avLst/>
          </a:prstGeom>
        </p:spPr>
        <p:txBody>
          <a:bodyPr/>
          <a:lstStyle/>
          <a:p>
            <a:pPr/>
            <a:r>
              <a:t>Titeltext</a:t>
            </a:r>
          </a:p>
        </p:txBody>
      </p:sp>
      <p:sp>
        <p:nvSpPr>
          <p:cNvPr id="114" name="Textebene 1…"/>
          <p:cNvSpPr txBox="1"/>
          <p:nvPr>
            <p:ph type="body" sz="quarter" idx="1"/>
          </p:nvPr>
        </p:nvSpPr>
        <p:spPr>
          <a:xfrm>
            <a:off x="7772400" y="2705100"/>
            <a:ext cx="3962400" cy="5840413"/>
          </a:xfrm>
          <a:prstGeom prst="rect">
            <a:avLst/>
          </a:prstGeom>
        </p:spPr>
        <p:txBody>
          <a:bodyPr lIns="50800" tIns="50800" rIns="50800" bIns="50800" anchor="ctr"/>
          <a:lstStyle>
            <a:lvl1pPr marL="658812" indent="-493712" algn="l">
              <a:spcBef>
                <a:spcPts val="3800"/>
              </a:spcBef>
              <a:buClr>
                <a:srgbClr val="000000"/>
              </a:buClr>
              <a:buSzPct val="171000"/>
              <a:buFont typeface="Helvetica"/>
              <a:buChar char="•"/>
              <a:defRPr sz="3200"/>
            </a:lvl1pPr>
            <a:lvl2pPr marL="1103312" indent="-493712" algn="l">
              <a:spcBef>
                <a:spcPts val="3800"/>
              </a:spcBef>
              <a:buClr>
                <a:srgbClr val="000000"/>
              </a:buClr>
              <a:buSzPct val="171000"/>
              <a:buFont typeface="Helvetica"/>
              <a:buChar char="•"/>
              <a:defRPr sz="3200"/>
            </a:lvl2pPr>
            <a:lvl3pPr marL="1547812" indent="-493712" algn="l">
              <a:spcBef>
                <a:spcPts val="3800"/>
              </a:spcBef>
              <a:buClr>
                <a:srgbClr val="000000"/>
              </a:buClr>
              <a:buSzPct val="171000"/>
              <a:buFont typeface="Helvetica"/>
              <a:buChar char="•"/>
              <a:defRPr sz="3200"/>
            </a:lvl3pPr>
            <a:lvl4pPr marL="1992312" indent="-493712" algn="l">
              <a:spcBef>
                <a:spcPts val="3800"/>
              </a:spcBef>
              <a:buClr>
                <a:srgbClr val="000000"/>
              </a:buClr>
              <a:buSzPct val="171000"/>
              <a:buFont typeface="Helvetica"/>
              <a:buChar char="•"/>
              <a:defRPr sz="3200"/>
            </a:lvl4pPr>
            <a:lvl5pPr marL="2436812" indent="-493712" algn="l">
              <a:spcBef>
                <a:spcPts val="3800"/>
              </a:spcBef>
              <a:buClr>
                <a:srgbClr val="000000"/>
              </a:buClr>
              <a:buSzPct val="171000"/>
              <a:buFont typeface="Helvetica"/>
              <a:buChar char="•"/>
              <a:defRPr sz="3200"/>
            </a:lvl5pPr>
          </a:lstStyle>
          <a:p>
            <a:pPr/>
            <a:r>
              <a:t>Textebene 1</a:t>
            </a:r>
          </a:p>
          <a:p>
            <a:pPr lvl="1"/>
            <a:r>
              <a:t>Textebene 2</a:t>
            </a:r>
          </a:p>
          <a:p>
            <a:pPr lvl="2"/>
            <a:r>
              <a:t>Textebene 3</a:t>
            </a:r>
          </a:p>
          <a:p>
            <a:pPr lvl="3"/>
            <a:r>
              <a:t>Textebene 4</a:t>
            </a:r>
          </a:p>
          <a:p>
            <a:pPr lvl="4"/>
            <a:r>
              <a:t>Textebene 5</a:t>
            </a:r>
          </a:p>
        </p:txBody>
      </p:sp>
      <p:sp>
        <p:nvSpPr>
          <p:cNvPr id="11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22" name="Titeltext"/>
          <p:cNvSpPr txBox="1"/>
          <p:nvPr>
            <p:ph type="title"/>
          </p:nvPr>
        </p:nvSpPr>
        <p:spPr>
          <a:xfrm>
            <a:off x="1270000" y="239712"/>
            <a:ext cx="10464800" cy="2465388"/>
          </a:xfrm>
          <a:prstGeom prst="rect">
            <a:avLst/>
          </a:prstGeom>
        </p:spPr>
        <p:txBody>
          <a:bodyPr/>
          <a:lstStyle/>
          <a:p>
            <a:pPr/>
            <a:r>
              <a:t>Titeltext</a:t>
            </a:r>
          </a:p>
        </p:txBody>
      </p:sp>
      <p:sp>
        <p:nvSpPr>
          <p:cNvPr id="123" name="Textebene 1…"/>
          <p:cNvSpPr txBox="1"/>
          <p:nvPr>
            <p:ph type="body" sz="half" idx="1"/>
          </p:nvPr>
        </p:nvSpPr>
        <p:spPr>
          <a:xfrm>
            <a:off x="1270000" y="2705100"/>
            <a:ext cx="5041900" cy="5840413"/>
          </a:xfrm>
          <a:prstGeom prst="rect">
            <a:avLst/>
          </a:prstGeom>
        </p:spPr>
        <p:txBody>
          <a:bodyPr lIns="50800" tIns="50800" rIns="50800" bIns="50800" anchor="ctr"/>
          <a:lstStyle>
            <a:lvl1pPr marL="658812" indent="-493712" algn="l">
              <a:spcBef>
                <a:spcPts val="3800"/>
              </a:spcBef>
              <a:buClr>
                <a:srgbClr val="000000"/>
              </a:buClr>
              <a:buSzPct val="171000"/>
              <a:buFont typeface="Helvetica"/>
              <a:buChar char="•"/>
              <a:defRPr sz="3200"/>
            </a:lvl1pPr>
            <a:lvl2pPr marL="1103312" indent="-493712" algn="l">
              <a:spcBef>
                <a:spcPts val="3800"/>
              </a:spcBef>
              <a:buClr>
                <a:srgbClr val="000000"/>
              </a:buClr>
              <a:buSzPct val="171000"/>
              <a:buFont typeface="Helvetica"/>
              <a:buChar char="•"/>
              <a:defRPr sz="3200"/>
            </a:lvl2pPr>
            <a:lvl3pPr marL="1547812" indent="-493712" algn="l">
              <a:spcBef>
                <a:spcPts val="3800"/>
              </a:spcBef>
              <a:buClr>
                <a:srgbClr val="000000"/>
              </a:buClr>
              <a:buSzPct val="171000"/>
              <a:buFont typeface="Helvetica"/>
              <a:buChar char="•"/>
              <a:defRPr sz="3200"/>
            </a:lvl3pPr>
            <a:lvl4pPr marL="1992312" indent="-493712" algn="l">
              <a:spcBef>
                <a:spcPts val="3800"/>
              </a:spcBef>
              <a:buClr>
                <a:srgbClr val="000000"/>
              </a:buClr>
              <a:buSzPct val="171000"/>
              <a:buFont typeface="Helvetica"/>
              <a:buChar char="•"/>
              <a:defRPr sz="3200"/>
            </a:lvl4pPr>
            <a:lvl5pPr marL="2436812" indent="-493712" algn="l">
              <a:spcBef>
                <a:spcPts val="3800"/>
              </a:spcBef>
              <a:buClr>
                <a:srgbClr val="000000"/>
              </a:buClr>
              <a:buSzPct val="171000"/>
              <a:buFont typeface="Helvetica"/>
              <a:buChar char="•"/>
              <a:defRPr sz="3200"/>
            </a:lvl5pPr>
          </a:lstStyle>
          <a:p>
            <a:pPr/>
            <a:r>
              <a:t>Textebene 1</a:t>
            </a:r>
          </a:p>
          <a:p>
            <a:pPr lvl="1"/>
            <a:r>
              <a:t>Textebene 2</a:t>
            </a:r>
          </a:p>
          <a:p>
            <a:pPr lvl="2"/>
            <a:r>
              <a:t>Textebene 3</a:t>
            </a:r>
          </a:p>
          <a:p>
            <a:pPr lvl="3"/>
            <a:r>
              <a:t>Textebene 4</a:t>
            </a:r>
          </a:p>
          <a:p>
            <a:pPr lvl="4"/>
            <a:r>
              <a:t>Textebene 5</a:t>
            </a:r>
          </a:p>
        </p:txBody>
      </p:sp>
      <p:sp>
        <p:nvSpPr>
          <p:cNvPr id="124"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0" name="Titeltext"/>
          <p:cNvSpPr txBox="1"/>
          <p:nvPr>
            <p:ph type="title"/>
          </p:nvPr>
        </p:nvSpPr>
        <p:spPr>
          <a:xfrm>
            <a:off x="1270000" y="239712"/>
            <a:ext cx="10464800" cy="2465388"/>
          </a:xfrm>
          <a:prstGeom prst="rect">
            <a:avLst/>
          </a:prstGeom>
        </p:spPr>
        <p:txBody>
          <a:bodyPr/>
          <a:lstStyle/>
          <a:p>
            <a:pPr/>
            <a:r>
              <a:t>Titeltext</a:t>
            </a:r>
          </a:p>
        </p:txBody>
      </p:sp>
      <p:sp>
        <p:nvSpPr>
          <p:cNvPr id="21" name="Textebene 1…"/>
          <p:cNvSpPr txBox="1"/>
          <p:nvPr>
            <p:ph type="body" idx="1"/>
          </p:nvPr>
        </p:nvSpPr>
        <p:spPr>
          <a:xfrm>
            <a:off x="1270000" y="2705100"/>
            <a:ext cx="10464800" cy="5840413"/>
          </a:xfrm>
          <a:prstGeom prst="rect">
            <a:avLst/>
          </a:prstGeom>
        </p:spPr>
        <p:txBody>
          <a:bodyPr lIns="50800" tIns="50800" rIns="50800" bIns="50800" anchor="ctr"/>
          <a:lstStyle>
            <a:lvl1pPr marL="736600" indent="-571500" algn="l">
              <a:spcBef>
                <a:spcPts val="2400"/>
              </a:spcBef>
              <a:buClr>
                <a:srgbClr val="000000"/>
              </a:buClr>
              <a:buSzPct val="171000"/>
              <a:buFont typeface="Helvetica"/>
              <a:buChar char="•"/>
              <a:defRPr sz="4200"/>
            </a:lvl1pPr>
            <a:lvl2pPr marL="1181100" indent="-571500" algn="l">
              <a:spcBef>
                <a:spcPts val="2400"/>
              </a:spcBef>
              <a:buClr>
                <a:srgbClr val="000000"/>
              </a:buClr>
              <a:buSzPct val="171000"/>
              <a:buFont typeface="Helvetica"/>
              <a:buChar char="•"/>
              <a:defRPr sz="4200"/>
            </a:lvl2pPr>
            <a:lvl3pPr marL="1625600" indent="-571500" algn="l">
              <a:spcBef>
                <a:spcPts val="2400"/>
              </a:spcBef>
              <a:buClr>
                <a:srgbClr val="000000"/>
              </a:buClr>
              <a:buSzPct val="171000"/>
              <a:buFont typeface="Helvetica"/>
              <a:buChar char="•"/>
              <a:defRPr sz="4200"/>
            </a:lvl3pPr>
            <a:lvl4pPr marL="2070100" indent="-571500" algn="l">
              <a:spcBef>
                <a:spcPts val="2400"/>
              </a:spcBef>
              <a:buClr>
                <a:srgbClr val="000000"/>
              </a:buClr>
              <a:buSzPct val="171000"/>
              <a:buFont typeface="Helvetica"/>
              <a:buChar char="•"/>
              <a:defRPr sz="4200"/>
            </a:lvl4pPr>
            <a:lvl5pPr marL="2514600" indent="-571500" algn="l">
              <a:spcBef>
                <a:spcPts val="2400"/>
              </a:spcBef>
              <a:buClr>
                <a:srgbClr val="000000"/>
              </a:buClr>
              <a:buSzPct val="171000"/>
              <a:buFont typeface="Helvetica"/>
              <a:buChar char="•"/>
              <a:defRPr sz="4200"/>
            </a:lvl5pPr>
          </a:lstStyle>
          <a:p>
            <a:pPr/>
            <a:r>
              <a:t>Textebene 1</a:t>
            </a:r>
          </a:p>
          <a:p>
            <a:pPr lvl="1"/>
            <a:r>
              <a:t>Textebene 2</a:t>
            </a:r>
          </a:p>
          <a:p>
            <a:pPr lvl="2"/>
            <a:r>
              <a:t>Textebene 3</a:t>
            </a:r>
          </a:p>
          <a:p>
            <a:pPr lvl="3"/>
            <a:r>
              <a:t>Textebene 4</a:t>
            </a:r>
          </a:p>
          <a:p>
            <a:pPr lvl="4"/>
            <a:r>
              <a:t>Textebene 5</a:t>
            </a:r>
          </a:p>
        </p:txBody>
      </p:sp>
      <p:sp>
        <p:nvSpPr>
          <p:cNvPr id="22"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9" name="Titeltext"/>
          <p:cNvSpPr txBox="1"/>
          <p:nvPr>
            <p:ph type="title"/>
          </p:nvPr>
        </p:nvSpPr>
        <p:spPr>
          <a:xfrm>
            <a:off x="1270000" y="2971800"/>
            <a:ext cx="10464800" cy="3810000"/>
          </a:xfrm>
          <a:prstGeom prst="rect">
            <a:avLst/>
          </a:prstGeom>
        </p:spPr>
        <p:txBody>
          <a:bodyPr/>
          <a:lstStyle/>
          <a:p>
            <a:pPr/>
            <a:r>
              <a:t>Titeltext</a:t>
            </a:r>
          </a:p>
        </p:txBody>
      </p:sp>
      <p:sp>
        <p:nvSpPr>
          <p:cNvPr id="3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37" name="Textebene 1…"/>
          <p:cNvSpPr txBox="1"/>
          <p:nvPr>
            <p:ph type="body" sz="half" idx="1"/>
          </p:nvPr>
        </p:nvSpPr>
        <p:spPr>
          <a:xfrm>
            <a:off x="1270000" y="5029200"/>
            <a:ext cx="10464800" cy="4724400"/>
          </a:xfrm>
          <a:prstGeom prst="rect">
            <a:avLst/>
          </a:prstGeom>
        </p:spPr>
        <p:txBody>
          <a:bodyPr lIns="50800" tIns="50800" rIns="50800" bIns="50800"/>
          <a:lstStyle>
            <a:lvl1pPr indent="0"/>
            <a:lvl2pPr indent="0"/>
            <a:lvl3pPr indent="0"/>
            <a:lvl4pPr indent="0"/>
            <a:lvl5pPr indent="0"/>
          </a:lstStyle>
          <a:p>
            <a:pPr/>
            <a:r>
              <a:t>Textebene 1</a:t>
            </a:r>
          </a:p>
          <a:p>
            <a:pPr lvl="1"/>
            <a:r>
              <a:t>Textebene 2</a:t>
            </a:r>
          </a:p>
          <a:p>
            <a:pPr lvl="2"/>
            <a:r>
              <a:t>Textebene 3</a:t>
            </a:r>
          </a:p>
          <a:p>
            <a:pPr lvl="3"/>
            <a:r>
              <a:t>Textebene 4</a:t>
            </a:r>
          </a:p>
          <a:p>
            <a:pPr lvl="4"/>
            <a:r>
              <a:t>Textebene 5</a:t>
            </a:r>
          </a:p>
        </p:txBody>
      </p:sp>
      <p:sp>
        <p:nvSpPr>
          <p:cNvPr id="38" name="Titeltext"/>
          <p:cNvSpPr txBox="1"/>
          <p:nvPr>
            <p:ph type="title"/>
          </p:nvPr>
        </p:nvSpPr>
        <p:spPr>
          <a:xfrm>
            <a:off x="1270000" y="0"/>
            <a:ext cx="10464800" cy="4940300"/>
          </a:xfrm>
          <a:prstGeom prst="rect">
            <a:avLst/>
          </a:prstGeom>
        </p:spPr>
        <p:txBody>
          <a:bodyPr anchor="b"/>
          <a:lstStyle/>
          <a:p>
            <a:pPr/>
            <a:r>
              <a:t>Titeltext</a:t>
            </a:r>
          </a:p>
        </p:txBody>
      </p:sp>
      <p:sp>
        <p:nvSpPr>
          <p:cNvPr id="39"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46" name="Textebene 1…"/>
          <p:cNvSpPr txBox="1"/>
          <p:nvPr>
            <p:ph type="body" idx="1"/>
          </p:nvPr>
        </p:nvSpPr>
        <p:spPr>
          <a:xfrm>
            <a:off x="1270000" y="1270000"/>
            <a:ext cx="10464800" cy="7213600"/>
          </a:xfrm>
          <a:prstGeom prst="rect">
            <a:avLst/>
          </a:prstGeom>
        </p:spPr>
        <p:txBody>
          <a:bodyPr lIns="50800" tIns="50800" rIns="50800" bIns="50800" anchor="ctr"/>
          <a:lstStyle>
            <a:lvl1pPr marL="736600" indent="-571500" algn="l">
              <a:spcBef>
                <a:spcPts val="4800"/>
              </a:spcBef>
              <a:buClr>
                <a:srgbClr val="000000"/>
              </a:buClr>
              <a:buSzPct val="171000"/>
              <a:buFont typeface="Helvetica"/>
              <a:buChar char="•"/>
              <a:defRPr sz="4200"/>
            </a:lvl1pPr>
            <a:lvl2pPr marL="1181100" indent="-571500" algn="l">
              <a:spcBef>
                <a:spcPts val="4800"/>
              </a:spcBef>
              <a:buClr>
                <a:srgbClr val="000000"/>
              </a:buClr>
              <a:buSzPct val="171000"/>
              <a:buFont typeface="Helvetica"/>
              <a:buChar char="•"/>
              <a:defRPr sz="4200"/>
            </a:lvl2pPr>
            <a:lvl3pPr marL="1625600" indent="-571500" algn="l">
              <a:spcBef>
                <a:spcPts val="4800"/>
              </a:spcBef>
              <a:buClr>
                <a:srgbClr val="000000"/>
              </a:buClr>
              <a:buSzPct val="171000"/>
              <a:buFont typeface="Helvetica"/>
              <a:buChar char="•"/>
              <a:defRPr sz="4200"/>
            </a:lvl3pPr>
            <a:lvl4pPr marL="2070100" indent="-571500" algn="l">
              <a:spcBef>
                <a:spcPts val="4800"/>
              </a:spcBef>
              <a:buClr>
                <a:srgbClr val="000000"/>
              </a:buClr>
              <a:buSzPct val="171000"/>
              <a:buFont typeface="Helvetica"/>
              <a:buChar char="•"/>
              <a:defRPr sz="4200"/>
            </a:lvl4pPr>
            <a:lvl5pPr marL="2514600" indent="-571500" algn="l">
              <a:spcBef>
                <a:spcPts val="4800"/>
              </a:spcBef>
              <a:buClr>
                <a:srgbClr val="000000"/>
              </a:buClr>
              <a:buSzPct val="171000"/>
              <a:buFont typeface="Helvetica"/>
              <a:buChar char="•"/>
              <a:defRPr sz="4200"/>
            </a:lvl5pPr>
          </a:lstStyle>
          <a:p>
            <a:pPr/>
            <a:r>
              <a:t>Textebene 1</a:t>
            </a:r>
          </a:p>
          <a:p>
            <a:pPr lvl="1"/>
            <a:r>
              <a:t>Textebene 2</a:t>
            </a:r>
          </a:p>
          <a:p>
            <a:pPr lvl="2"/>
            <a:r>
              <a:t>Textebene 3</a:t>
            </a:r>
          </a:p>
          <a:p>
            <a:pPr lvl="3"/>
            <a:r>
              <a:t>Textebene 4</a:t>
            </a:r>
          </a:p>
          <a:p>
            <a:pPr lvl="4"/>
            <a:r>
              <a:t>Textebene 5</a:t>
            </a:r>
          </a:p>
        </p:txBody>
      </p:sp>
      <p:sp>
        <p:nvSpPr>
          <p:cNvPr id="47"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54" name="Titeltext"/>
          <p:cNvSpPr txBox="1"/>
          <p:nvPr>
            <p:ph type="title"/>
          </p:nvPr>
        </p:nvSpPr>
        <p:spPr>
          <a:prstGeom prst="rect">
            <a:avLst/>
          </a:prstGeom>
        </p:spPr>
        <p:txBody>
          <a:bodyPr/>
          <a:lstStyle/>
          <a:p>
            <a:pPr/>
            <a:r>
              <a:t>Titeltext</a:t>
            </a:r>
          </a:p>
        </p:txBody>
      </p:sp>
      <p:sp>
        <p:nvSpPr>
          <p:cNvPr id="5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62" name="Textebene 1…"/>
          <p:cNvSpPr txBox="1"/>
          <p:nvPr>
            <p:ph type="body" sz="half" idx="1"/>
          </p:nvPr>
        </p:nvSpPr>
        <p:spPr>
          <a:xfrm>
            <a:off x="635000" y="4787900"/>
            <a:ext cx="5867400" cy="4965700"/>
          </a:xfrm>
          <a:prstGeom prst="rect">
            <a:avLst/>
          </a:prstGeom>
        </p:spPr>
        <p:txBody>
          <a:bodyPr lIns="50800" tIns="50800" rIns="50800" bIns="50800"/>
          <a:lstStyle>
            <a:lvl1pPr indent="0">
              <a:defRPr sz="3400"/>
            </a:lvl1pPr>
            <a:lvl2pPr indent="0">
              <a:defRPr sz="3400"/>
            </a:lvl2pPr>
            <a:lvl3pPr indent="0">
              <a:defRPr sz="3400"/>
            </a:lvl3pPr>
            <a:lvl4pPr indent="0">
              <a:defRPr sz="3400"/>
            </a:lvl4pPr>
            <a:lvl5pPr indent="0">
              <a:defRPr sz="3400"/>
            </a:lvl5pPr>
          </a:lstStyle>
          <a:p>
            <a:pPr/>
            <a:r>
              <a:t>Textebene 1</a:t>
            </a:r>
          </a:p>
          <a:p>
            <a:pPr lvl="1"/>
            <a:r>
              <a:t>Textebene 2</a:t>
            </a:r>
          </a:p>
          <a:p>
            <a:pPr lvl="2"/>
            <a:r>
              <a:t>Textebene 3</a:t>
            </a:r>
          </a:p>
          <a:p>
            <a:pPr lvl="3"/>
            <a:r>
              <a:t>Textebene 4</a:t>
            </a:r>
          </a:p>
          <a:p>
            <a:pPr lvl="4"/>
            <a:r>
              <a:t>Textebene 5</a:t>
            </a:r>
          </a:p>
        </p:txBody>
      </p:sp>
      <p:sp>
        <p:nvSpPr>
          <p:cNvPr id="63" name="Titeltext"/>
          <p:cNvSpPr txBox="1"/>
          <p:nvPr>
            <p:ph type="title"/>
          </p:nvPr>
        </p:nvSpPr>
        <p:spPr>
          <a:xfrm>
            <a:off x="635000" y="0"/>
            <a:ext cx="5867400" cy="4711700"/>
          </a:xfrm>
          <a:prstGeom prst="rect">
            <a:avLst/>
          </a:prstGeom>
        </p:spPr>
        <p:txBody>
          <a:bodyPr anchor="b"/>
          <a:lstStyle>
            <a:lvl1pPr>
              <a:defRPr sz="7000"/>
            </a:lvl1pPr>
          </a:lstStyle>
          <a:p>
            <a:pPr/>
            <a:r>
              <a:t>Titeltext</a:t>
            </a:r>
          </a:p>
        </p:txBody>
      </p:sp>
      <p:sp>
        <p:nvSpPr>
          <p:cNvPr id="64"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71" name="Textebene 1…"/>
          <p:cNvSpPr txBox="1"/>
          <p:nvPr>
            <p:ph type="body" sz="half" idx="1"/>
          </p:nvPr>
        </p:nvSpPr>
        <p:spPr>
          <a:xfrm>
            <a:off x="635000" y="4787900"/>
            <a:ext cx="5867400" cy="4965700"/>
          </a:xfrm>
          <a:prstGeom prst="rect">
            <a:avLst/>
          </a:prstGeom>
        </p:spPr>
        <p:txBody>
          <a:bodyPr lIns="50800" tIns="50800" rIns="50800" bIns="50800"/>
          <a:lstStyle>
            <a:lvl1pPr indent="0">
              <a:defRPr sz="3400"/>
            </a:lvl1pPr>
            <a:lvl2pPr indent="0">
              <a:defRPr sz="3400"/>
            </a:lvl2pPr>
            <a:lvl3pPr indent="0">
              <a:defRPr sz="3400"/>
            </a:lvl3pPr>
            <a:lvl4pPr indent="0">
              <a:defRPr sz="3400"/>
            </a:lvl4pPr>
            <a:lvl5pPr indent="0">
              <a:defRPr sz="3400"/>
            </a:lvl5pPr>
          </a:lstStyle>
          <a:p>
            <a:pPr/>
            <a:r>
              <a:t>Textebene 1</a:t>
            </a:r>
          </a:p>
          <a:p>
            <a:pPr lvl="1"/>
            <a:r>
              <a:t>Textebene 2</a:t>
            </a:r>
          </a:p>
          <a:p>
            <a:pPr lvl="2"/>
            <a:r>
              <a:t>Textebene 3</a:t>
            </a:r>
          </a:p>
          <a:p>
            <a:pPr lvl="3"/>
            <a:r>
              <a:t>Textebene 4</a:t>
            </a:r>
          </a:p>
          <a:p>
            <a:pPr lvl="4"/>
            <a:r>
              <a:t>Textebene 5</a:t>
            </a:r>
          </a:p>
        </p:txBody>
      </p:sp>
      <p:sp>
        <p:nvSpPr>
          <p:cNvPr id="72" name="Titeltext"/>
          <p:cNvSpPr txBox="1"/>
          <p:nvPr>
            <p:ph type="title"/>
          </p:nvPr>
        </p:nvSpPr>
        <p:spPr>
          <a:xfrm>
            <a:off x="635000" y="0"/>
            <a:ext cx="5867400" cy="4711700"/>
          </a:xfrm>
          <a:prstGeom prst="rect">
            <a:avLst/>
          </a:prstGeom>
        </p:spPr>
        <p:txBody>
          <a:bodyPr anchor="b"/>
          <a:lstStyle>
            <a:lvl1pPr>
              <a:defRPr sz="7000"/>
            </a:lvl1pPr>
          </a:lstStyle>
          <a:p>
            <a:pPr/>
            <a:r>
              <a:t>Titeltext</a:t>
            </a:r>
          </a:p>
        </p:txBody>
      </p:sp>
      <p:sp>
        <p:nvSpPr>
          <p:cNvPr id="7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80" name="Titeltext"/>
          <p:cNvSpPr txBox="1"/>
          <p:nvPr>
            <p:ph type="title"/>
          </p:nvPr>
        </p:nvSpPr>
        <p:spPr>
          <a:xfrm>
            <a:off x="1270000" y="254000"/>
            <a:ext cx="10464800" cy="2438400"/>
          </a:xfrm>
          <a:prstGeom prst="rect">
            <a:avLst/>
          </a:prstGeom>
        </p:spPr>
        <p:txBody>
          <a:bodyPr/>
          <a:lstStyle/>
          <a:p>
            <a:pPr/>
            <a:r>
              <a:t>Titeltext</a:t>
            </a:r>
          </a:p>
        </p:txBody>
      </p:sp>
      <p:sp>
        <p:nvSpPr>
          <p:cNvPr id="8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eltext"/>
          <p:cNvSpPr txBox="1"/>
          <p:nvPr>
            <p:ph type="title"/>
          </p:nvPr>
        </p:nvSpPr>
        <p:spPr>
          <a:xfrm>
            <a:off x="1270000" y="7366000"/>
            <a:ext cx="104648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Titeltext</a:t>
            </a:r>
          </a:p>
        </p:txBody>
      </p:sp>
      <p:sp>
        <p:nvSpPr>
          <p:cNvPr id="3" name="Textebene 1…"/>
          <p:cNvSpPr txBox="1"/>
          <p:nvPr>
            <p:ph type="body" idx="1"/>
          </p:nvPr>
        </p:nvSpPr>
        <p:spPr>
          <a:xfrm>
            <a:off x="650240" y="2275839"/>
            <a:ext cx="11704320" cy="64369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4" name="Foliennummer"/>
          <p:cNvSpPr txBox="1"/>
          <p:nvPr>
            <p:ph type="sldNum" sz="quarter" idx="2"/>
          </p:nvPr>
        </p:nvSpPr>
        <p:spPr>
          <a:xfrm>
            <a:off x="6285652" y="8779791"/>
            <a:ext cx="3034455" cy="520701"/>
          </a:xfrm>
          <a:prstGeom prst="rect">
            <a:avLst/>
          </a:prstGeom>
          <a:ln w="12700">
            <a:miter lim="400000"/>
          </a:ln>
        </p:spPr>
        <p:txBody>
          <a:bodyPr wrap="none" lIns="45719" rIns="45719" anchor="ctr">
            <a:spAutoFit/>
          </a:bodyPr>
          <a:lstStyle>
            <a:lvl1pPr algn="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1pPr>
      <a:lvl2pPr marL="0" marR="0" indent="0" algn="ctr" defTabSz="9144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2pPr>
      <a:lvl3pPr marL="0" marR="0" indent="0" algn="ctr" defTabSz="9144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3pPr>
      <a:lvl4pPr marL="0" marR="0" indent="0" algn="ctr" defTabSz="9144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4pPr>
      <a:lvl5pPr marL="0" marR="0" indent="0" algn="ctr" defTabSz="9144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5pPr>
      <a:lvl6pPr marL="0" marR="0" indent="457200" algn="ctr" defTabSz="9144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6pPr>
      <a:lvl7pPr marL="0" marR="0" indent="914400" algn="ctr" defTabSz="9144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7pPr>
      <a:lvl8pPr marL="0" marR="0" indent="1371600" algn="ctr" defTabSz="9144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8pPr>
      <a:lvl9pPr marL="0" marR="0" indent="1828800" algn="ctr" defTabSz="9144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Gill Sans"/>
          <a:ea typeface="Gill Sans"/>
          <a:cs typeface="Gill Sans"/>
          <a:sym typeface="Gill Sans"/>
        </a:defRPr>
      </a:lvl9pPr>
    </p:titleStyle>
    <p:bodyStyle>
      <a:lvl1pPr marL="0" marR="0" indent="79375" algn="ctr" defTabSz="914400" rtl="0" latinLnBrk="0">
        <a:lnSpc>
          <a:spcPct val="100000"/>
        </a:lnSpc>
        <a:spcBef>
          <a:spcPts val="0"/>
        </a:spcBef>
        <a:spcAft>
          <a:spcPts val="0"/>
        </a:spcAft>
        <a:buClrTx/>
        <a:buSzTx/>
        <a:buFontTx/>
        <a:buNone/>
        <a:tabLst/>
        <a:defRPr b="0" baseline="0" cap="none" i="0" spc="0" strike="noStrike" sz="3600" u="none">
          <a:ln>
            <a:noFill/>
          </a:ln>
          <a:solidFill>
            <a:srgbClr val="000000"/>
          </a:solidFill>
          <a:uFillTx/>
          <a:latin typeface="Gill Sans"/>
          <a:ea typeface="Gill Sans"/>
          <a:cs typeface="Gill Sans"/>
          <a:sym typeface="Gill Sans"/>
        </a:defRPr>
      </a:lvl1pPr>
      <a:lvl2pPr marL="0" marR="0" indent="79375" algn="ctr" defTabSz="914400" rtl="0" latinLnBrk="0">
        <a:lnSpc>
          <a:spcPct val="100000"/>
        </a:lnSpc>
        <a:spcBef>
          <a:spcPts val="0"/>
        </a:spcBef>
        <a:spcAft>
          <a:spcPts val="0"/>
        </a:spcAft>
        <a:buClrTx/>
        <a:buSzTx/>
        <a:buFontTx/>
        <a:buNone/>
        <a:tabLst/>
        <a:defRPr b="0" baseline="0" cap="none" i="0" spc="0" strike="noStrike" sz="3600" u="none">
          <a:ln>
            <a:noFill/>
          </a:ln>
          <a:solidFill>
            <a:srgbClr val="000000"/>
          </a:solidFill>
          <a:uFillTx/>
          <a:latin typeface="Gill Sans"/>
          <a:ea typeface="Gill Sans"/>
          <a:cs typeface="Gill Sans"/>
          <a:sym typeface="Gill Sans"/>
        </a:defRPr>
      </a:lvl2pPr>
      <a:lvl3pPr marL="0" marR="0" indent="79375" algn="ctr" defTabSz="914400" rtl="0" latinLnBrk="0">
        <a:lnSpc>
          <a:spcPct val="100000"/>
        </a:lnSpc>
        <a:spcBef>
          <a:spcPts val="0"/>
        </a:spcBef>
        <a:spcAft>
          <a:spcPts val="0"/>
        </a:spcAft>
        <a:buClrTx/>
        <a:buSzTx/>
        <a:buFontTx/>
        <a:buNone/>
        <a:tabLst/>
        <a:defRPr b="0" baseline="0" cap="none" i="0" spc="0" strike="noStrike" sz="3600" u="none">
          <a:ln>
            <a:noFill/>
          </a:ln>
          <a:solidFill>
            <a:srgbClr val="000000"/>
          </a:solidFill>
          <a:uFillTx/>
          <a:latin typeface="Gill Sans"/>
          <a:ea typeface="Gill Sans"/>
          <a:cs typeface="Gill Sans"/>
          <a:sym typeface="Gill Sans"/>
        </a:defRPr>
      </a:lvl3pPr>
      <a:lvl4pPr marL="0" marR="0" indent="79375" algn="ctr" defTabSz="914400" rtl="0" latinLnBrk="0">
        <a:lnSpc>
          <a:spcPct val="100000"/>
        </a:lnSpc>
        <a:spcBef>
          <a:spcPts val="0"/>
        </a:spcBef>
        <a:spcAft>
          <a:spcPts val="0"/>
        </a:spcAft>
        <a:buClrTx/>
        <a:buSzTx/>
        <a:buFontTx/>
        <a:buNone/>
        <a:tabLst/>
        <a:defRPr b="0" baseline="0" cap="none" i="0" spc="0" strike="noStrike" sz="3600" u="none">
          <a:ln>
            <a:noFill/>
          </a:ln>
          <a:solidFill>
            <a:srgbClr val="000000"/>
          </a:solidFill>
          <a:uFillTx/>
          <a:latin typeface="Gill Sans"/>
          <a:ea typeface="Gill Sans"/>
          <a:cs typeface="Gill Sans"/>
          <a:sym typeface="Gill Sans"/>
        </a:defRPr>
      </a:lvl4pPr>
      <a:lvl5pPr marL="0" marR="0" indent="79375" algn="ctr" defTabSz="914400" rtl="0" latinLnBrk="0">
        <a:lnSpc>
          <a:spcPct val="100000"/>
        </a:lnSpc>
        <a:spcBef>
          <a:spcPts val="0"/>
        </a:spcBef>
        <a:spcAft>
          <a:spcPts val="0"/>
        </a:spcAft>
        <a:buClrTx/>
        <a:buSzTx/>
        <a:buFontTx/>
        <a:buNone/>
        <a:tabLst/>
        <a:defRPr b="0" baseline="0" cap="none" i="0" spc="0" strike="noStrike" sz="3600" u="none">
          <a:ln>
            <a:noFill/>
          </a:ln>
          <a:solidFill>
            <a:srgbClr val="000000"/>
          </a:solidFill>
          <a:uFillTx/>
          <a:latin typeface="Gill Sans"/>
          <a:ea typeface="Gill Sans"/>
          <a:cs typeface="Gill Sans"/>
          <a:sym typeface="Gill Sans"/>
        </a:defRPr>
      </a:lvl5pPr>
      <a:lvl6pPr marL="0" marR="0" indent="536575" algn="ctr" defTabSz="914400" rtl="0" latinLnBrk="0">
        <a:lnSpc>
          <a:spcPct val="100000"/>
        </a:lnSpc>
        <a:spcBef>
          <a:spcPts val="0"/>
        </a:spcBef>
        <a:spcAft>
          <a:spcPts val="0"/>
        </a:spcAft>
        <a:buClrTx/>
        <a:buSzTx/>
        <a:buFontTx/>
        <a:buNone/>
        <a:tabLst/>
        <a:defRPr b="0" baseline="0" cap="none" i="0" spc="0" strike="noStrike" sz="3600" u="none">
          <a:ln>
            <a:noFill/>
          </a:ln>
          <a:solidFill>
            <a:srgbClr val="000000"/>
          </a:solidFill>
          <a:uFillTx/>
          <a:latin typeface="Gill Sans"/>
          <a:ea typeface="Gill Sans"/>
          <a:cs typeface="Gill Sans"/>
          <a:sym typeface="Gill Sans"/>
        </a:defRPr>
      </a:lvl6pPr>
      <a:lvl7pPr marL="0" marR="0" indent="993775" algn="ctr" defTabSz="914400" rtl="0" latinLnBrk="0">
        <a:lnSpc>
          <a:spcPct val="100000"/>
        </a:lnSpc>
        <a:spcBef>
          <a:spcPts val="0"/>
        </a:spcBef>
        <a:spcAft>
          <a:spcPts val="0"/>
        </a:spcAft>
        <a:buClrTx/>
        <a:buSzTx/>
        <a:buFontTx/>
        <a:buNone/>
        <a:tabLst/>
        <a:defRPr b="0" baseline="0" cap="none" i="0" spc="0" strike="noStrike" sz="3600" u="none">
          <a:ln>
            <a:noFill/>
          </a:ln>
          <a:solidFill>
            <a:srgbClr val="000000"/>
          </a:solidFill>
          <a:uFillTx/>
          <a:latin typeface="Gill Sans"/>
          <a:ea typeface="Gill Sans"/>
          <a:cs typeface="Gill Sans"/>
          <a:sym typeface="Gill Sans"/>
        </a:defRPr>
      </a:lvl7pPr>
      <a:lvl8pPr marL="0" marR="0" indent="1450975" algn="ctr" defTabSz="914400" rtl="0" latinLnBrk="0">
        <a:lnSpc>
          <a:spcPct val="100000"/>
        </a:lnSpc>
        <a:spcBef>
          <a:spcPts val="0"/>
        </a:spcBef>
        <a:spcAft>
          <a:spcPts val="0"/>
        </a:spcAft>
        <a:buClrTx/>
        <a:buSzTx/>
        <a:buFontTx/>
        <a:buNone/>
        <a:tabLst/>
        <a:defRPr b="0" baseline="0" cap="none" i="0" spc="0" strike="noStrike" sz="3600" u="none">
          <a:ln>
            <a:noFill/>
          </a:ln>
          <a:solidFill>
            <a:srgbClr val="000000"/>
          </a:solidFill>
          <a:uFillTx/>
          <a:latin typeface="Gill Sans"/>
          <a:ea typeface="Gill Sans"/>
          <a:cs typeface="Gill Sans"/>
          <a:sym typeface="Gill Sans"/>
        </a:defRPr>
      </a:lvl8pPr>
      <a:lvl9pPr marL="0" marR="0" indent="1908175" algn="ctr" defTabSz="914400" rtl="0" latinLnBrk="0">
        <a:lnSpc>
          <a:spcPct val="100000"/>
        </a:lnSpc>
        <a:spcBef>
          <a:spcPts val="0"/>
        </a:spcBef>
        <a:spcAft>
          <a:spcPts val="0"/>
        </a:spcAft>
        <a:buClrTx/>
        <a:buSzTx/>
        <a:buFontTx/>
        <a:buNone/>
        <a:tabLst/>
        <a:defRPr b="0" baseline="0" cap="none" i="0" spc="0" strike="noStrike" sz="3600" u="none">
          <a:ln>
            <a:noFill/>
          </a:ln>
          <a:solidFill>
            <a:srgbClr val="000000"/>
          </a:solidFill>
          <a:uFillTx/>
          <a:latin typeface="Gill Sans"/>
          <a:ea typeface="Gill Sans"/>
          <a:cs typeface="Gill Sans"/>
          <a:sym typeface="Gill San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Gill San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Gill San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Gill San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Gill San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Gill San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Gill San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Gill San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Gill San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1.png"/><Relationship Id="rId5" Type="http://schemas.openxmlformats.org/officeDocument/2006/relationships/image" Target="../media/image6.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6.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343C60"/>
        </a:solidFill>
      </p:bgPr>
    </p:bg>
    <p:spTree>
      <p:nvGrpSpPr>
        <p:cNvPr id="1" name=""/>
        <p:cNvGrpSpPr/>
        <p:nvPr/>
      </p:nvGrpSpPr>
      <p:grpSpPr>
        <a:xfrm>
          <a:off x="0" y="0"/>
          <a:ext cx="0" cy="0"/>
          <a:chOff x="0" y="0"/>
          <a:chExt cx="0" cy="0"/>
        </a:xfrm>
      </p:grpSpPr>
      <p:pic>
        <p:nvPicPr>
          <p:cNvPr id="133" name="drumevents-slideshow-01.jpg" descr="drumevents-slideshow-01.jpg"/>
          <p:cNvPicPr>
            <a:picLocks noChangeAspect="1"/>
          </p:cNvPicPr>
          <p:nvPr/>
        </p:nvPicPr>
        <p:blipFill>
          <a:blip r:embed="rId2">
            <a:extLst/>
          </a:blip>
          <a:stretch>
            <a:fillRect/>
          </a:stretch>
        </p:blipFill>
        <p:spPr>
          <a:xfrm>
            <a:off x="-1" y="-4469"/>
            <a:ext cx="13004801" cy="5100943"/>
          </a:xfrm>
          <a:prstGeom prst="rect">
            <a:avLst/>
          </a:prstGeom>
          <a:ln w="12700">
            <a:miter lim="400000"/>
          </a:ln>
        </p:spPr>
      </p:pic>
      <p:sp>
        <p:nvSpPr>
          <p:cNvPr id="134" name="DrumEvents für Gruppen von 10 bis 1000 Teilnehmern"/>
          <p:cNvSpPr txBox="1"/>
          <p:nvPr/>
        </p:nvSpPr>
        <p:spPr>
          <a:xfrm>
            <a:off x="6080805" y="5643854"/>
            <a:ext cx="6631165"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solidFill>
                  <a:srgbClr val="FFFFFF"/>
                </a:solidFill>
                <a:latin typeface="Myriad Pro"/>
                <a:ea typeface="Myriad Pro"/>
                <a:cs typeface="Myriad Pro"/>
                <a:sym typeface="Myriad Pro"/>
              </a:defRPr>
            </a:lvl1pPr>
          </a:lstStyle>
          <a:p>
            <a:pPr/>
            <a:r>
              <a:t>DrumEvents für Gruppen von 10 bis 1000 Teilnehmern</a:t>
            </a:r>
          </a:p>
        </p:txBody>
      </p:sp>
      <p:sp>
        <p:nvSpPr>
          <p:cNvPr id="135" name="Mit einem DrumEvent verleihen Sie Ihrer Firmen-Veranstaltung einen powervollen, originellen Höhepunkt, der den Teamgeist stärkt, Führungsqualitäten trainiert und Begeisterung weckt – ganz individuell abgestimmt auf Ihre Teilnehmer."/>
          <p:cNvSpPr txBox="1"/>
          <p:nvPr/>
        </p:nvSpPr>
        <p:spPr>
          <a:xfrm>
            <a:off x="306222" y="7400275"/>
            <a:ext cx="7078448" cy="141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20000"/>
              </a:lnSpc>
              <a:defRPr sz="2000">
                <a:solidFill>
                  <a:srgbClr val="FFFFFF"/>
                </a:solidFill>
                <a:latin typeface="Myriad Pro"/>
                <a:ea typeface="Myriad Pro"/>
                <a:cs typeface="Myriad Pro"/>
                <a:sym typeface="Myriad Pro"/>
              </a:defRPr>
            </a:lvl1pPr>
          </a:lstStyle>
          <a:p>
            <a:pPr/>
            <a:r>
              <a:t>Mit einem DrumEvent verleihen Sie Ihrer Firmen-Veranstaltung einen powervollen, originellen Höhepunkt, der den Teamgeist stärkt, Führungsqualitäten trainiert und Begeisterung weckt – ganz individuell abgestimmt auf Ihre Teilnehmer. </a:t>
            </a:r>
          </a:p>
        </p:txBody>
      </p:sp>
      <p:pic>
        <p:nvPicPr>
          <p:cNvPr id="136" name="01-drumevents-002.jpg" descr="01-drumevents-002.jpg"/>
          <p:cNvPicPr>
            <a:picLocks noChangeAspect="1"/>
          </p:cNvPicPr>
          <p:nvPr/>
        </p:nvPicPr>
        <p:blipFill>
          <a:blip r:embed="rId3">
            <a:extLst/>
          </a:blip>
          <a:stretch>
            <a:fillRect/>
          </a:stretch>
        </p:blipFill>
        <p:spPr>
          <a:xfrm>
            <a:off x="361385" y="5644106"/>
            <a:ext cx="2607734" cy="1564641"/>
          </a:xfrm>
          <a:prstGeom prst="rect">
            <a:avLst/>
          </a:prstGeom>
          <a:ln w="12700">
            <a:miter lim="400000"/>
          </a:ln>
        </p:spPr>
      </p:pic>
      <p:pic>
        <p:nvPicPr>
          <p:cNvPr id="137" name="01-drumevents-008.jpg" descr="01-drumevents-008.jpg"/>
          <p:cNvPicPr>
            <a:picLocks noChangeAspect="1"/>
          </p:cNvPicPr>
          <p:nvPr/>
        </p:nvPicPr>
        <p:blipFill>
          <a:blip r:embed="rId4">
            <a:extLst/>
          </a:blip>
          <a:stretch>
            <a:fillRect/>
          </a:stretch>
        </p:blipFill>
        <p:spPr>
          <a:xfrm>
            <a:off x="3153632" y="5642211"/>
            <a:ext cx="2614052" cy="1568431"/>
          </a:xfrm>
          <a:prstGeom prst="rect">
            <a:avLst/>
          </a:prstGeom>
          <a:ln w="12700">
            <a:miter lim="400000"/>
          </a:ln>
        </p:spPr>
      </p:pic>
      <p:sp>
        <p:nvSpPr>
          <p:cNvPr id="138" name="Rechteck"/>
          <p:cNvSpPr/>
          <p:nvPr/>
        </p:nvSpPr>
        <p:spPr>
          <a:xfrm>
            <a:off x="0" y="9073306"/>
            <a:ext cx="13004800" cy="684068"/>
          </a:xfrm>
          <a:prstGeom prst="rect">
            <a:avLst/>
          </a:prstGeom>
          <a:solidFill>
            <a:srgbClr val="536DBD"/>
          </a:solidFill>
          <a:ln w="12700">
            <a:miter lim="400000"/>
          </a:ln>
        </p:spPr>
        <p:txBody>
          <a:bodyPr lIns="45719" rIns="45719"/>
          <a:lstStyle/>
          <a:p>
            <a:pPr/>
          </a:p>
        </p:txBody>
      </p:sp>
      <p:sp>
        <p:nvSpPr>
          <p:cNvPr id="139" name="Rechteck"/>
          <p:cNvSpPr/>
          <p:nvPr/>
        </p:nvSpPr>
        <p:spPr>
          <a:xfrm>
            <a:off x="0" y="5105400"/>
            <a:ext cx="13004800" cy="257774"/>
          </a:xfrm>
          <a:prstGeom prst="rect">
            <a:avLst/>
          </a:prstGeom>
          <a:solidFill>
            <a:srgbClr val="536DBD"/>
          </a:solidFill>
          <a:ln w="12700">
            <a:miter lim="400000"/>
          </a:ln>
        </p:spPr>
        <p:txBody>
          <a:bodyPr lIns="45719" rIns="45719"/>
          <a:lstStyle/>
          <a:p>
            <a:pPr/>
          </a:p>
        </p:txBody>
      </p:sp>
      <p:pic>
        <p:nvPicPr>
          <p:cNvPr id="140" name="02-logo-orange.png" descr="02-logo-orange.png"/>
          <p:cNvPicPr>
            <a:picLocks noChangeAspect="1"/>
          </p:cNvPicPr>
          <p:nvPr/>
        </p:nvPicPr>
        <p:blipFill>
          <a:blip r:embed="rId5">
            <a:extLst/>
          </a:blip>
          <a:stretch>
            <a:fillRect/>
          </a:stretch>
        </p:blipFill>
        <p:spPr>
          <a:xfrm>
            <a:off x="7358415" y="6326590"/>
            <a:ext cx="5897354" cy="442345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536DBD"/>
        </a:solidFill>
      </p:bgPr>
    </p:bg>
    <p:spTree>
      <p:nvGrpSpPr>
        <p:cNvPr id="1" name=""/>
        <p:cNvGrpSpPr/>
        <p:nvPr/>
      </p:nvGrpSpPr>
      <p:grpSpPr>
        <a:xfrm>
          <a:off x="0" y="0"/>
          <a:ext cx="0" cy="0"/>
          <a:chOff x="0" y="0"/>
          <a:chExt cx="0" cy="0"/>
        </a:xfrm>
      </p:grpSpPr>
      <p:sp>
        <p:nvSpPr>
          <p:cNvPr id="142" name="Trommeln ist Mannschaftsspiel – mit Taktgebern"/>
          <p:cNvSpPr txBox="1"/>
          <p:nvPr/>
        </p:nvSpPr>
        <p:spPr>
          <a:xfrm>
            <a:off x="378505" y="5616488"/>
            <a:ext cx="11924584" cy="59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solidFill>
                  <a:srgbClr val="FFFFFF"/>
                </a:solidFill>
                <a:latin typeface="Myriad Pro"/>
                <a:ea typeface="Myriad Pro"/>
                <a:cs typeface="Myriad Pro"/>
                <a:sym typeface="Myriad Pro"/>
              </a:defRPr>
            </a:lvl1pPr>
          </a:lstStyle>
          <a:p>
            <a:pPr/>
            <a:r>
              <a:t>Trommeln ist Mannschaftsspiel – mit Taktgebern</a:t>
            </a:r>
          </a:p>
        </p:txBody>
      </p:sp>
      <p:pic>
        <p:nvPicPr>
          <p:cNvPr id="143" name="drumevents-slideshow-012.jpg" descr="drumevents-slideshow-012.jpg"/>
          <p:cNvPicPr>
            <a:picLocks noChangeAspect="1"/>
          </p:cNvPicPr>
          <p:nvPr/>
        </p:nvPicPr>
        <p:blipFill>
          <a:blip r:embed="rId2">
            <a:extLst/>
          </a:blip>
          <a:stretch>
            <a:fillRect/>
          </a:stretch>
        </p:blipFill>
        <p:spPr>
          <a:xfrm>
            <a:off x="0" y="-4468"/>
            <a:ext cx="13004800" cy="5100943"/>
          </a:xfrm>
          <a:prstGeom prst="rect">
            <a:avLst/>
          </a:prstGeom>
          <a:ln w="12700">
            <a:miter lim="400000"/>
          </a:ln>
        </p:spPr>
      </p:pic>
      <p:sp>
        <p:nvSpPr>
          <p:cNvPr id="144" name="Rechteck"/>
          <p:cNvSpPr/>
          <p:nvPr/>
        </p:nvSpPr>
        <p:spPr>
          <a:xfrm>
            <a:off x="0" y="5092700"/>
            <a:ext cx="13004800" cy="257774"/>
          </a:xfrm>
          <a:prstGeom prst="rect">
            <a:avLst/>
          </a:prstGeom>
          <a:solidFill>
            <a:schemeClr val="accent6"/>
          </a:solidFill>
          <a:ln w="12700">
            <a:miter lim="400000"/>
          </a:ln>
        </p:spPr>
        <p:txBody>
          <a:bodyPr lIns="45719" rIns="45719"/>
          <a:lstStyle/>
          <a:p>
            <a:pPr/>
          </a:p>
        </p:txBody>
      </p:sp>
      <p:pic>
        <p:nvPicPr>
          <p:cNvPr id="145" name="drum-events-trommel-events-014.jpg" descr="drum-events-trommel-events-014.jpg"/>
          <p:cNvPicPr>
            <a:picLocks noChangeAspect="1"/>
          </p:cNvPicPr>
          <p:nvPr/>
        </p:nvPicPr>
        <p:blipFill>
          <a:blip r:embed="rId3">
            <a:extLst/>
          </a:blip>
          <a:stretch>
            <a:fillRect/>
          </a:stretch>
        </p:blipFill>
        <p:spPr>
          <a:xfrm>
            <a:off x="4320266" y="6621643"/>
            <a:ext cx="3761664" cy="2507777"/>
          </a:xfrm>
          <a:prstGeom prst="rect">
            <a:avLst/>
          </a:prstGeom>
          <a:ln w="12700">
            <a:miter lim="400000"/>
          </a:ln>
        </p:spPr>
      </p:pic>
      <p:sp>
        <p:nvSpPr>
          <p:cNvPr id="146" name="Mit einem DrumEvent verleihen Sie Ihrer Firmen-Veranstaltung einen powervollen, originellen Höhepunkt, der den Teamgeist stärkt, Führungsqualitäten trainiert und Begeisterung weckt – ganz individuell abgestimmt auf Ihre Teilnehmer."/>
          <p:cNvSpPr txBox="1"/>
          <p:nvPr/>
        </p:nvSpPr>
        <p:spPr>
          <a:xfrm>
            <a:off x="8519070" y="6572511"/>
            <a:ext cx="3761665" cy="283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20000"/>
              </a:lnSpc>
              <a:defRPr sz="2000">
                <a:solidFill>
                  <a:schemeClr val="accent6"/>
                </a:solidFill>
                <a:latin typeface="Myriad Pro"/>
                <a:ea typeface="Myriad Pro"/>
                <a:cs typeface="Myriad Pro"/>
                <a:sym typeface="Myriad Pro"/>
              </a:defRPr>
            </a:lvl1pPr>
          </a:lstStyle>
          <a:p>
            <a:pPr/>
            <a:r>
              <a:t>Mit einem DrumEvent verleihen Sie Ihrer Firmen-Veranstaltung einen powervollen, originellen Höhepunkt, der den Teamgeist stärkt, Führungsqualitäten trainiert und Begeisterung weckt – ganz individuell abgestimmt auf Ihre Teilnehmer. </a:t>
            </a:r>
          </a:p>
        </p:txBody>
      </p:sp>
      <p:pic>
        <p:nvPicPr>
          <p:cNvPr id="147" name="02-logo-orange.png" descr="02-logo-orange.png"/>
          <p:cNvPicPr>
            <a:picLocks noChangeAspect="1"/>
          </p:cNvPicPr>
          <p:nvPr/>
        </p:nvPicPr>
        <p:blipFill>
          <a:blip r:embed="rId4">
            <a:extLst/>
          </a:blip>
          <a:stretch>
            <a:fillRect/>
          </a:stretch>
        </p:blipFill>
        <p:spPr>
          <a:xfrm>
            <a:off x="5821715" y="7901973"/>
            <a:ext cx="2915830" cy="2187092"/>
          </a:xfrm>
          <a:prstGeom prst="rect">
            <a:avLst/>
          </a:prstGeom>
          <a:ln w="12700">
            <a:miter lim="400000"/>
          </a:ln>
        </p:spPr>
      </p:pic>
      <p:pic>
        <p:nvPicPr>
          <p:cNvPr id="148" name="20120421-IMG_1152001.jpeg" descr="20120421-IMG_1152001.jpeg"/>
          <p:cNvPicPr>
            <a:picLocks noChangeAspect="1"/>
          </p:cNvPicPr>
          <p:nvPr/>
        </p:nvPicPr>
        <p:blipFill>
          <a:blip r:embed="rId5">
            <a:extLst/>
          </a:blip>
          <a:stretch>
            <a:fillRect/>
          </a:stretch>
        </p:blipFill>
        <p:spPr>
          <a:xfrm>
            <a:off x="382492" y="6621643"/>
            <a:ext cx="3761664" cy="250777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343C60"/>
        </a:solidFill>
      </p:bgPr>
    </p:bg>
    <p:spTree>
      <p:nvGrpSpPr>
        <p:cNvPr id="1" name=""/>
        <p:cNvGrpSpPr/>
        <p:nvPr/>
      </p:nvGrpSpPr>
      <p:grpSpPr>
        <a:xfrm>
          <a:off x="0" y="0"/>
          <a:ext cx="0" cy="0"/>
          <a:chOff x="0" y="0"/>
          <a:chExt cx="0" cy="0"/>
        </a:xfrm>
      </p:grpSpPr>
      <p:sp>
        <p:nvSpPr>
          <p:cNvPr id="150" name="Tagung, Incentive oder Kick-Off-Veranstaltung"/>
          <p:cNvSpPr txBox="1"/>
          <p:nvPr/>
        </p:nvSpPr>
        <p:spPr>
          <a:xfrm>
            <a:off x="378505" y="5616488"/>
            <a:ext cx="12247790" cy="59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solidFill>
                  <a:srgbClr val="FFFFFF"/>
                </a:solidFill>
                <a:latin typeface="Myriad Pro"/>
                <a:ea typeface="Myriad Pro"/>
                <a:cs typeface="Myriad Pro"/>
                <a:sym typeface="Myriad Pro"/>
              </a:defRPr>
            </a:lvl1pPr>
          </a:lstStyle>
          <a:p>
            <a:pPr/>
            <a:r>
              <a:t>Tagung, Incentive oder Kick-Off-Veranstaltung </a:t>
            </a:r>
          </a:p>
        </p:txBody>
      </p:sp>
      <p:sp>
        <p:nvSpPr>
          <p:cNvPr id="151" name="Rechteck"/>
          <p:cNvSpPr/>
          <p:nvPr/>
        </p:nvSpPr>
        <p:spPr>
          <a:xfrm>
            <a:off x="0" y="5105400"/>
            <a:ext cx="13004800" cy="257774"/>
          </a:xfrm>
          <a:prstGeom prst="rect">
            <a:avLst/>
          </a:prstGeom>
          <a:solidFill>
            <a:srgbClr val="536DBD"/>
          </a:solidFill>
          <a:ln w="12700">
            <a:miter lim="400000"/>
          </a:ln>
        </p:spPr>
        <p:txBody>
          <a:bodyPr lIns="45719" rIns="45719"/>
          <a:lstStyle/>
          <a:p>
            <a:pPr/>
          </a:p>
        </p:txBody>
      </p:sp>
      <p:sp>
        <p:nvSpPr>
          <p:cNvPr id="152" name="Unter fachgerechter Anleitung durch humorvolle und passionierte RhythmCoaches entdecken Ihre Mitarbeiter ganz neue Fähigkeiten in einer gemeinsamen Trommelgruppe. Eine Zusammenarbeit auf musikalischer Ebene (ohne Vorkenntnisse), die als Inspiration in die tägliche Arbeit einfließt. Erleben Sie diesen interaktiven Trommelspaß, an den sich alle Mitarbeiter garantiert  gern erinnern werden!"/>
          <p:cNvSpPr txBox="1"/>
          <p:nvPr/>
        </p:nvSpPr>
        <p:spPr>
          <a:xfrm>
            <a:off x="4907028" y="6469244"/>
            <a:ext cx="7393798" cy="247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sz="2000">
                <a:solidFill>
                  <a:schemeClr val="accent6"/>
                </a:solidFill>
                <a:latin typeface="Myriad Pro"/>
                <a:ea typeface="Myriad Pro"/>
                <a:cs typeface="Myriad Pro"/>
                <a:sym typeface="Myriad Pro"/>
              </a:defRPr>
            </a:pPr>
            <a:r>
              <a:t>Unter fachgerechter Anleitung durch humorvolle und passionierte RhythmCoaches entdecken Ihre Mitarbeiter ganz neue Fähigkeiten in einer gemeinsamen Trommelgruppe. Eine Zusammenarbeit auf musikalischer Ebene (ohne Vorkenntnisse), die als Inspiration in die tägliche Arbeit einfließt. </a:t>
            </a:r>
            <a:r>
              <a:rPr>
                <a:solidFill>
                  <a:srgbClr val="FFFFFF"/>
                </a:solidFill>
                <a:latin typeface="Myriad Pro Black"/>
                <a:ea typeface="Myriad Pro Black"/>
                <a:cs typeface="Myriad Pro Black"/>
                <a:sym typeface="Myriad Pro Black"/>
              </a:rPr>
              <a:t>Erleben Sie diesen interaktiven Trommelspaß, an den sich alle Mitarbeiter garantiert </a:t>
            </a:r>
            <a:br>
              <a:rPr>
                <a:solidFill>
                  <a:srgbClr val="FFFFFF"/>
                </a:solidFill>
                <a:latin typeface="Myriad Pro Black"/>
                <a:ea typeface="Myriad Pro Black"/>
                <a:cs typeface="Myriad Pro Black"/>
                <a:sym typeface="Myriad Pro Black"/>
              </a:rPr>
            </a:br>
            <a:r>
              <a:rPr>
                <a:solidFill>
                  <a:srgbClr val="FFFFFF"/>
                </a:solidFill>
                <a:latin typeface="Myriad Pro Black"/>
                <a:ea typeface="Myriad Pro Black"/>
                <a:cs typeface="Myriad Pro Black"/>
                <a:sym typeface="Myriad Pro Black"/>
              </a:rPr>
              <a:t>gern erinnern werden!</a:t>
            </a:r>
          </a:p>
        </p:txBody>
      </p:sp>
      <p:pic>
        <p:nvPicPr>
          <p:cNvPr id="153" name="drumevents-slideshow-013.jpg" descr="drumevents-slideshow-013.jpg"/>
          <p:cNvPicPr>
            <a:picLocks noChangeAspect="1"/>
          </p:cNvPicPr>
          <p:nvPr/>
        </p:nvPicPr>
        <p:blipFill>
          <a:blip r:embed="rId2">
            <a:extLst/>
          </a:blip>
          <a:stretch>
            <a:fillRect/>
          </a:stretch>
        </p:blipFill>
        <p:spPr>
          <a:xfrm>
            <a:off x="0" y="6098"/>
            <a:ext cx="13004800" cy="5100943"/>
          </a:xfrm>
          <a:prstGeom prst="rect">
            <a:avLst/>
          </a:prstGeom>
          <a:ln w="12700">
            <a:miter lim="400000"/>
          </a:ln>
        </p:spPr>
      </p:pic>
      <p:pic>
        <p:nvPicPr>
          <p:cNvPr id="154" name="beach.jpg" descr="beach.jpg"/>
          <p:cNvPicPr>
            <a:picLocks noChangeAspect="1"/>
          </p:cNvPicPr>
          <p:nvPr/>
        </p:nvPicPr>
        <p:blipFill>
          <a:blip r:embed="rId3">
            <a:extLst/>
          </a:blip>
          <a:stretch>
            <a:fillRect/>
          </a:stretch>
        </p:blipFill>
        <p:spPr>
          <a:xfrm>
            <a:off x="526627" y="6469244"/>
            <a:ext cx="3968108" cy="2645934"/>
          </a:xfrm>
          <a:prstGeom prst="rect">
            <a:avLst/>
          </a:prstGeom>
          <a:ln w="12700">
            <a:miter lim="400000"/>
          </a:ln>
        </p:spPr>
      </p:pic>
      <p:pic>
        <p:nvPicPr>
          <p:cNvPr id="155" name="02-logo-orange.png" descr="02-logo-orange.png"/>
          <p:cNvPicPr>
            <a:picLocks noChangeAspect="1"/>
          </p:cNvPicPr>
          <p:nvPr/>
        </p:nvPicPr>
        <p:blipFill>
          <a:blip r:embed="rId4">
            <a:extLst/>
          </a:blip>
          <a:stretch>
            <a:fillRect/>
          </a:stretch>
        </p:blipFill>
        <p:spPr>
          <a:xfrm>
            <a:off x="10177815" y="7901973"/>
            <a:ext cx="2915830" cy="21870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536DBD"/>
        </a:solidFill>
      </p:bgPr>
    </p:bg>
    <p:spTree>
      <p:nvGrpSpPr>
        <p:cNvPr id="1" name=""/>
        <p:cNvGrpSpPr/>
        <p:nvPr/>
      </p:nvGrpSpPr>
      <p:grpSpPr>
        <a:xfrm>
          <a:off x="0" y="0"/>
          <a:ext cx="0" cy="0"/>
          <a:chOff x="0" y="0"/>
          <a:chExt cx="0" cy="0"/>
        </a:xfrm>
      </p:grpSpPr>
      <p:sp>
        <p:nvSpPr>
          <p:cNvPr id="157" name="Das ideale Set-Up für Ihren Event"/>
          <p:cNvSpPr txBox="1"/>
          <p:nvPr/>
        </p:nvSpPr>
        <p:spPr>
          <a:xfrm>
            <a:off x="3959905" y="8158756"/>
            <a:ext cx="11924584" cy="59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solidFill>
                  <a:srgbClr val="FFFFFF"/>
                </a:solidFill>
                <a:latin typeface="Myriad Pro"/>
                <a:ea typeface="Myriad Pro"/>
                <a:cs typeface="Myriad Pro"/>
                <a:sym typeface="Myriad Pro"/>
              </a:defRPr>
            </a:lvl1pPr>
          </a:lstStyle>
          <a:p>
            <a:pPr/>
            <a:r>
              <a:t>Das ideale Set-Up für Ihren Event</a:t>
            </a:r>
          </a:p>
        </p:txBody>
      </p:sp>
      <p:sp>
        <p:nvSpPr>
          <p:cNvPr id="158" name="Rechteck"/>
          <p:cNvSpPr/>
          <p:nvPr/>
        </p:nvSpPr>
        <p:spPr>
          <a:xfrm>
            <a:off x="0" y="5092700"/>
            <a:ext cx="13004800" cy="257774"/>
          </a:xfrm>
          <a:prstGeom prst="rect">
            <a:avLst/>
          </a:prstGeom>
          <a:solidFill>
            <a:schemeClr val="accent6"/>
          </a:solidFill>
          <a:ln w="12700">
            <a:miter lim="400000"/>
          </a:ln>
        </p:spPr>
        <p:txBody>
          <a:bodyPr lIns="45719" rIns="45719"/>
          <a:lstStyle/>
          <a:p>
            <a:pPr/>
          </a:p>
        </p:txBody>
      </p:sp>
      <p:sp>
        <p:nvSpPr>
          <p:cNvPr id="159" name="Ob Betriebsfest, Managertraining, DinnerPercussion oder Hochzeit:   Wir bringen den Rhythmus! Individuelle Set-Ups für 50 bis 1.000 Teilnehmer"/>
          <p:cNvSpPr txBox="1"/>
          <p:nvPr/>
        </p:nvSpPr>
        <p:spPr>
          <a:xfrm>
            <a:off x="3972470" y="8797398"/>
            <a:ext cx="9675152"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sz="2000">
                <a:solidFill>
                  <a:srgbClr val="FFFFFF"/>
                </a:solidFill>
                <a:latin typeface="Myriad Pro"/>
                <a:ea typeface="Myriad Pro"/>
                <a:cs typeface="Myriad Pro"/>
                <a:sym typeface="Myriad Pro"/>
              </a:defRPr>
            </a:pPr>
            <a:r>
              <a:t>Ob Betriebsfest, Managertraining, DinnerPercussion oder Hochzeit:  </a:t>
            </a:r>
            <a:br/>
            <a:r>
              <a:rPr>
                <a:latin typeface="Myriad Pro Black"/>
                <a:ea typeface="Myriad Pro Black"/>
                <a:cs typeface="Myriad Pro Black"/>
                <a:sym typeface="Myriad Pro Black"/>
              </a:rPr>
              <a:t>Wir bringen den Rhythmus!</a:t>
            </a:r>
            <a:r>
              <a:t> Individuelle Set-Ups für 50 bis 1.000 Teilnehmer</a:t>
            </a:r>
          </a:p>
        </p:txBody>
      </p:sp>
      <p:pic>
        <p:nvPicPr>
          <p:cNvPr id="160" name="02-logo-orange.png" descr="02-logo-orange.png"/>
          <p:cNvPicPr>
            <a:picLocks noChangeAspect="1"/>
          </p:cNvPicPr>
          <p:nvPr/>
        </p:nvPicPr>
        <p:blipFill>
          <a:blip r:embed="rId2">
            <a:extLst/>
          </a:blip>
          <a:stretch>
            <a:fillRect/>
          </a:stretch>
        </p:blipFill>
        <p:spPr>
          <a:xfrm>
            <a:off x="142948" y="7503635"/>
            <a:ext cx="3768597" cy="2826730"/>
          </a:xfrm>
          <a:prstGeom prst="rect">
            <a:avLst/>
          </a:prstGeom>
          <a:ln w="12700">
            <a:miter lim="400000"/>
          </a:ln>
        </p:spPr>
      </p:pic>
      <p:pic>
        <p:nvPicPr>
          <p:cNvPr id="161" name="drumevents-slideshow-014.jpg" descr="drumevents-slideshow-014.jpg"/>
          <p:cNvPicPr>
            <a:picLocks noChangeAspect="1"/>
          </p:cNvPicPr>
          <p:nvPr/>
        </p:nvPicPr>
        <p:blipFill>
          <a:blip r:embed="rId3">
            <a:extLst/>
          </a:blip>
          <a:stretch>
            <a:fillRect/>
          </a:stretch>
        </p:blipFill>
        <p:spPr>
          <a:xfrm>
            <a:off x="0" y="2725"/>
            <a:ext cx="13004800" cy="5100943"/>
          </a:xfrm>
          <a:prstGeom prst="rect">
            <a:avLst/>
          </a:prstGeom>
          <a:ln w="12700">
            <a:miter lim="400000"/>
          </a:ln>
        </p:spPr>
      </p:pic>
      <p:pic>
        <p:nvPicPr>
          <p:cNvPr id="162" name="01-ret-IMG_2255.jpg" descr="01-ret-IMG_2255.jpg"/>
          <p:cNvPicPr>
            <a:picLocks noChangeAspect="1"/>
          </p:cNvPicPr>
          <p:nvPr/>
        </p:nvPicPr>
        <p:blipFill>
          <a:blip r:embed="rId4">
            <a:extLst/>
          </a:blip>
          <a:stretch>
            <a:fillRect/>
          </a:stretch>
        </p:blipFill>
        <p:spPr>
          <a:xfrm>
            <a:off x="384497" y="5630043"/>
            <a:ext cx="4934758" cy="2287243"/>
          </a:xfrm>
          <a:prstGeom prst="rect">
            <a:avLst/>
          </a:prstGeom>
          <a:ln w="12700">
            <a:miter lim="400000"/>
          </a:ln>
        </p:spPr>
      </p:pic>
      <p:pic>
        <p:nvPicPr>
          <p:cNvPr id="163" name="ret_IMG_1302.jpg" descr="ret_IMG_1302.jpg"/>
          <p:cNvPicPr>
            <a:picLocks noChangeAspect="1"/>
          </p:cNvPicPr>
          <p:nvPr/>
        </p:nvPicPr>
        <p:blipFill>
          <a:blip r:embed="rId5">
            <a:extLst/>
          </a:blip>
          <a:stretch>
            <a:fillRect/>
          </a:stretch>
        </p:blipFill>
        <p:spPr>
          <a:xfrm>
            <a:off x="9122110" y="5630043"/>
            <a:ext cx="3558668" cy="2287243"/>
          </a:xfrm>
          <a:prstGeom prst="rect">
            <a:avLst/>
          </a:prstGeom>
          <a:ln w="12700">
            <a:miter lim="400000"/>
          </a:ln>
        </p:spPr>
      </p:pic>
      <p:pic>
        <p:nvPicPr>
          <p:cNvPr id="164" name="IMG_2942.jpg" descr="IMG_2942.jpg"/>
          <p:cNvPicPr>
            <a:picLocks noChangeAspect="1"/>
          </p:cNvPicPr>
          <p:nvPr/>
        </p:nvPicPr>
        <p:blipFill>
          <a:blip r:embed="rId6">
            <a:extLst/>
          </a:blip>
          <a:stretch>
            <a:fillRect/>
          </a:stretch>
        </p:blipFill>
        <p:spPr>
          <a:xfrm>
            <a:off x="5505251" y="5630043"/>
            <a:ext cx="3430864" cy="228724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343C60"/>
        </a:solidFill>
      </p:bgPr>
    </p:bg>
    <p:spTree>
      <p:nvGrpSpPr>
        <p:cNvPr id="1" name=""/>
        <p:cNvGrpSpPr/>
        <p:nvPr/>
      </p:nvGrpSpPr>
      <p:grpSpPr>
        <a:xfrm>
          <a:off x="0" y="0"/>
          <a:ext cx="0" cy="0"/>
          <a:chOff x="0" y="0"/>
          <a:chExt cx="0" cy="0"/>
        </a:xfrm>
      </p:grpSpPr>
      <p:sp>
        <p:nvSpPr>
          <p:cNvPr id="166" name="Häufig gestellte Fragen"/>
          <p:cNvSpPr txBox="1"/>
          <p:nvPr/>
        </p:nvSpPr>
        <p:spPr>
          <a:xfrm>
            <a:off x="5280705" y="511088"/>
            <a:ext cx="5468966" cy="59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solidFill>
                  <a:srgbClr val="FFFFFF"/>
                </a:solidFill>
                <a:latin typeface="Myriad Pro"/>
                <a:ea typeface="Myriad Pro"/>
                <a:cs typeface="Myriad Pro"/>
                <a:sym typeface="Myriad Pro"/>
              </a:defRPr>
            </a:lvl1pPr>
          </a:lstStyle>
          <a:p>
            <a:pPr/>
            <a:r>
              <a:t>Häufig gestellte Fragen</a:t>
            </a:r>
          </a:p>
        </p:txBody>
      </p:sp>
      <p:sp>
        <p:nvSpPr>
          <p:cNvPr id="167" name="Rechteck"/>
          <p:cNvSpPr/>
          <p:nvPr/>
        </p:nvSpPr>
        <p:spPr>
          <a:xfrm>
            <a:off x="0" y="0"/>
            <a:ext cx="233363" cy="9753600"/>
          </a:xfrm>
          <a:prstGeom prst="rect">
            <a:avLst/>
          </a:prstGeom>
          <a:solidFill>
            <a:srgbClr val="536DBD"/>
          </a:solidFill>
          <a:ln w="12700">
            <a:miter lim="400000"/>
          </a:ln>
        </p:spPr>
        <p:txBody>
          <a:bodyPr lIns="45719" rIns="45719"/>
          <a:lstStyle/>
          <a:p>
            <a:pPr/>
          </a:p>
        </p:txBody>
      </p:sp>
      <p:pic>
        <p:nvPicPr>
          <p:cNvPr id="168" name="02-logo-orange.png" descr="02-logo-orange.png"/>
          <p:cNvPicPr>
            <a:picLocks noChangeAspect="1"/>
          </p:cNvPicPr>
          <p:nvPr/>
        </p:nvPicPr>
        <p:blipFill>
          <a:blip r:embed="rId2">
            <a:extLst/>
          </a:blip>
          <a:stretch>
            <a:fillRect/>
          </a:stretch>
        </p:blipFill>
        <p:spPr>
          <a:xfrm>
            <a:off x="10177815" y="7901973"/>
            <a:ext cx="2915830" cy="2187092"/>
          </a:xfrm>
          <a:prstGeom prst="rect">
            <a:avLst/>
          </a:prstGeom>
          <a:ln w="12700">
            <a:miter lim="400000"/>
          </a:ln>
        </p:spPr>
      </p:pic>
      <p:pic>
        <p:nvPicPr>
          <p:cNvPr id="169" name="IMG_0200.jpg" descr="IMG_0200.jpg"/>
          <p:cNvPicPr>
            <a:picLocks noChangeAspect="1"/>
          </p:cNvPicPr>
          <p:nvPr/>
        </p:nvPicPr>
        <p:blipFill>
          <a:blip r:embed="rId3">
            <a:extLst/>
          </a:blip>
          <a:stretch>
            <a:fillRect/>
          </a:stretch>
        </p:blipFill>
        <p:spPr>
          <a:xfrm>
            <a:off x="422719" y="6347637"/>
            <a:ext cx="4542182" cy="3406636"/>
          </a:xfrm>
          <a:prstGeom prst="rect">
            <a:avLst/>
          </a:prstGeom>
          <a:ln w="12700">
            <a:miter lim="400000"/>
          </a:ln>
        </p:spPr>
      </p:pic>
      <p:pic>
        <p:nvPicPr>
          <p:cNvPr id="170" name="Dinner-Drumming.jpg" descr="Dinner-Drumming.jpg"/>
          <p:cNvPicPr>
            <a:picLocks noChangeAspect="1"/>
          </p:cNvPicPr>
          <p:nvPr/>
        </p:nvPicPr>
        <p:blipFill>
          <a:blip r:embed="rId4">
            <a:extLst/>
          </a:blip>
          <a:stretch>
            <a:fillRect/>
          </a:stretch>
        </p:blipFill>
        <p:spPr>
          <a:xfrm>
            <a:off x="422719" y="3178523"/>
            <a:ext cx="4542182" cy="3031484"/>
          </a:xfrm>
          <a:prstGeom prst="rect">
            <a:avLst/>
          </a:prstGeom>
          <a:ln w="12700">
            <a:miter lim="400000"/>
          </a:ln>
        </p:spPr>
      </p:pic>
      <p:sp>
        <p:nvSpPr>
          <p:cNvPr id="171" name="Wie lange dauert ein Trommel-Event?…"/>
          <p:cNvSpPr txBox="1"/>
          <p:nvPr/>
        </p:nvSpPr>
        <p:spPr>
          <a:xfrm>
            <a:off x="5316482" y="1265592"/>
            <a:ext cx="7231306" cy="78790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b="1" sz="1600">
                <a:solidFill>
                  <a:srgbClr val="FFFFFF"/>
                </a:solidFill>
                <a:latin typeface="Myriad Pro"/>
                <a:ea typeface="Myriad Pro"/>
                <a:cs typeface="Myriad Pro"/>
                <a:sym typeface="Myriad Pro"/>
              </a:defRPr>
            </a:pPr>
            <a:r>
              <a:t>Wie lange dauert ein Trommel-Event?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Zwischen 30 und 90 Minuten. Aber es besteht natürlich auch die Möglichkeit, längere Events zu gestalten, z. B. im Rahmen von Teambuilding-Programmen.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b="1" sz="1600">
                <a:solidFill>
                  <a:srgbClr val="FFFFFF"/>
                </a:solidFill>
                <a:latin typeface="Myriad Pro"/>
                <a:ea typeface="Myriad Pro"/>
                <a:cs typeface="Myriad Pro"/>
                <a:sym typeface="Myriad Pro"/>
              </a:defRPr>
            </a:pPr>
            <a:r>
              <a:t>Wie viele Instrumente bringen Sie mit?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Jeder Teilnehmer bekommt ein Rhythmus-Instrument. In einem Percussion-Ensemble sind in der Regel drei Rhythm-Sections vertreten.</a:t>
            </a:r>
          </a:p>
          <a:p>
            <a:pPr marL="187157" indent="-187157" defTabSz="12700">
              <a:buSzPct val="100000"/>
              <a:buAutoNum type="arabicPeriod" startAt="1"/>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Basstrommeln (afrikanische und brasilianische)</a:t>
            </a:r>
          </a:p>
          <a:p>
            <a:pPr marL="187157" indent="-187157" defTabSz="12700">
              <a:buSzPct val="100000"/>
              <a:buAutoNum type="arabicPeriod" startAt="1"/>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Djemben und Congas</a:t>
            </a:r>
          </a:p>
          <a:p>
            <a:pPr marL="187157" indent="-187157" defTabSz="12700">
              <a:buSzPct val="100000"/>
              <a:buAutoNum type="arabicPeriod" startAt="1"/>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Small Percussion (Cowbells, Shekeres, Tamborims und Guiros).</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Meine langjährige Erfahrung als Musiker zeigte mir immer wieder, dass beste Qualität maßgeblich zur Spielfreude beiträgt. Die Djemben (Höhe ca. 63 cm) und Basstrommeln (Durchmesser bis zu 55 cm) sind handgeschnitzte Unikate aus Guinea von der Firma Afroton. Die brasilianischen Surdos und Smallpercussion kommen von Contemporanea und Meinl.</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b="1" sz="1600">
                <a:solidFill>
                  <a:srgbClr val="FFFFFF"/>
                </a:solidFill>
                <a:latin typeface="Myriad Pro"/>
                <a:ea typeface="Myriad Pro"/>
                <a:cs typeface="Myriad Pro"/>
                <a:sym typeface="Myriad Pro"/>
              </a:defRPr>
            </a:pPr>
            <a:r>
              <a:t>Welche Rhythmen werden gespielt?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In Zusammenarbeit mit Ihnen und entsprechend des Event-Themas werden wir die passenden Rhythmen finden. Optimale Erfahrungen haben wir mit einfachen, kraftvollen afrikanischen und brasilianischen Rhythmen gemacht. Aber auch Hip-Hop und Reggae Grooves sind gefragt. Alle Rhythmen haben kurze aber prägnante Call- und Responsephrasen. Das bedeutet: Die Solo-Djembe gibt den Call vor und die gesamte Trommel-Gruppe antwortet mit ihren Instrumenten. Hört sich vielleicht kompliziert an, ist aber schnell gelernt und ein großer Spaß für alle!</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b="1" sz="1600">
                <a:solidFill>
                  <a:srgbClr val="FFFFFF"/>
                </a:solidFill>
                <a:latin typeface="Myriad Pro"/>
                <a:ea typeface="Myriad Pro"/>
                <a:cs typeface="Myriad Pro"/>
                <a:sym typeface="Myriad Pro"/>
              </a:defRPr>
            </a:pPr>
            <a:r>
              <a:t>Wie ist der genaue Ablauf des Events?</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Wir freuen uns sehr darauf, mit Ihnen gemeinsam und nach Ihren Vorstellungen eine gelungene Überraschung für Ihr Team vorzubereiten.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Da die Anlässe und Themen, Räumlichkeiten und Zeiten für die DrumEvents so unterschiedlich sind, kann es hier nur eine sehr individuelle Antwort geben.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Der Aufbau der Instrumente kann bis zu einer Personenzahl von 200 Teilnehmern in Form eines Drum-Circles sein.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Für größere DrumEvents empfehlen wir eine Konzertbestuhlung. </a:t>
            </a:r>
            <a:br/>
            <a:r>
              <a:t>Und natürlich eine Bühne mit entsprechender Sound/Light Anlage. </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400">
                <a:solidFill>
                  <a:srgbClr val="FFFFFF"/>
                </a:solidFill>
                <a:latin typeface="Myriad Pro"/>
                <a:ea typeface="Myriad Pro"/>
                <a:cs typeface="Myriad Pro"/>
                <a:sym typeface="Myriad Pro"/>
              </a:defRPr>
            </a:pPr>
            <a:r>
              <a:t>Eine individuelle Grafik schicken wir Ihnen gerne zu. </a:t>
            </a:r>
          </a:p>
        </p:txBody>
      </p:sp>
      <p:pic>
        <p:nvPicPr>
          <p:cNvPr id="172" name="drum-events-trommel-events-001.jpg" descr="drum-events-trommel-events-001.jpg"/>
          <p:cNvPicPr>
            <a:picLocks noChangeAspect="1"/>
          </p:cNvPicPr>
          <p:nvPr/>
        </p:nvPicPr>
        <p:blipFill>
          <a:blip r:embed="rId5">
            <a:extLst/>
          </a:blip>
          <a:stretch>
            <a:fillRect/>
          </a:stretch>
        </p:blipFill>
        <p:spPr>
          <a:xfrm>
            <a:off x="425400" y="-10312"/>
            <a:ext cx="4542182" cy="302812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343C60"/>
        </a:solidFill>
      </p:bgPr>
    </p:bg>
    <p:spTree>
      <p:nvGrpSpPr>
        <p:cNvPr id="1" name=""/>
        <p:cNvGrpSpPr/>
        <p:nvPr/>
      </p:nvGrpSpPr>
      <p:grpSpPr>
        <a:xfrm>
          <a:off x="0" y="0"/>
          <a:ext cx="0" cy="0"/>
          <a:chOff x="0" y="0"/>
          <a:chExt cx="0" cy="0"/>
        </a:xfrm>
      </p:grpSpPr>
      <p:sp>
        <p:nvSpPr>
          <p:cNvPr id="174" name="Referenzen"/>
          <p:cNvSpPr txBox="1"/>
          <p:nvPr/>
        </p:nvSpPr>
        <p:spPr>
          <a:xfrm>
            <a:off x="505505" y="282488"/>
            <a:ext cx="5468966" cy="59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solidFill>
                  <a:srgbClr val="FFFFFF"/>
                </a:solidFill>
                <a:latin typeface="Myriad Pro"/>
                <a:ea typeface="Myriad Pro"/>
                <a:cs typeface="Myriad Pro"/>
                <a:sym typeface="Myriad Pro"/>
              </a:defRPr>
            </a:lvl1pPr>
          </a:lstStyle>
          <a:p>
            <a:pPr/>
            <a:r>
              <a:t>Referenzen</a:t>
            </a:r>
          </a:p>
        </p:txBody>
      </p:sp>
      <p:sp>
        <p:nvSpPr>
          <p:cNvPr id="175" name="Rechteck"/>
          <p:cNvSpPr/>
          <p:nvPr/>
        </p:nvSpPr>
        <p:spPr>
          <a:xfrm>
            <a:off x="0" y="0"/>
            <a:ext cx="233363" cy="9753600"/>
          </a:xfrm>
          <a:prstGeom prst="rect">
            <a:avLst/>
          </a:prstGeom>
          <a:solidFill>
            <a:srgbClr val="536DBD"/>
          </a:solidFill>
          <a:ln w="12700">
            <a:miter lim="400000"/>
          </a:ln>
        </p:spPr>
        <p:txBody>
          <a:bodyPr lIns="45719" rIns="45719"/>
          <a:lstStyle/>
          <a:p>
            <a:pPr/>
          </a:p>
        </p:txBody>
      </p:sp>
      <p:pic>
        <p:nvPicPr>
          <p:cNvPr id="176" name="02-logo-orange.png" descr="02-logo-orange.png"/>
          <p:cNvPicPr>
            <a:picLocks noChangeAspect="1"/>
          </p:cNvPicPr>
          <p:nvPr/>
        </p:nvPicPr>
        <p:blipFill>
          <a:blip r:embed="rId2">
            <a:extLst/>
          </a:blip>
          <a:stretch>
            <a:fillRect/>
          </a:stretch>
        </p:blipFill>
        <p:spPr>
          <a:xfrm>
            <a:off x="9260599" y="7320704"/>
            <a:ext cx="3910891" cy="2933461"/>
          </a:xfrm>
          <a:prstGeom prst="rect">
            <a:avLst/>
          </a:prstGeom>
          <a:ln w="12700">
            <a:miter lim="400000"/>
          </a:ln>
        </p:spPr>
      </p:pic>
      <p:sp>
        <p:nvSpPr>
          <p:cNvPr id="177" name="Airbus Group, München…"/>
          <p:cNvSpPr txBox="1"/>
          <p:nvPr/>
        </p:nvSpPr>
        <p:spPr>
          <a:xfrm>
            <a:off x="1082024" y="4955682"/>
            <a:ext cx="2298240" cy="4714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Airbus Group,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Altana AG, Wesel</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Alperia AG, Bozen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Amazon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Amgen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Amway GmbH, Puchheim</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Anifit GmbH, Taufkirchen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Arburg GmbH, Lossburg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ARRI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Astellas Pharma GmbH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Atlas Copco GmbH, Essen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Auren Treuhand GmbH, Stuttart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BARTEC Top Holding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Beach 38°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BHB Handelsverband</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Bildungswerk WSA, Magdeburg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BMW Group,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Bosch GmbH, Reutlingen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BWGV Akademie, Stuttgart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Cap Gemini Deutschland</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CAVUS Communications, Köln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CHT R. Beitlich GmbH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Cinestar Group, Lübeck </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p:txBody>
      </p:sp>
      <p:sp>
        <p:nvSpPr>
          <p:cNvPr id="178" name="Europäisches Patentamt, M.…"/>
          <p:cNvSpPr txBox="1"/>
          <p:nvPr/>
        </p:nvSpPr>
        <p:spPr>
          <a:xfrm>
            <a:off x="6628668" y="386080"/>
            <a:ext cx="2493055" cy="933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Europäisches Patentamt, M.</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Eurosysteam GmbH, Heidelberg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Evonik GmbH, Hanau</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FiBuNet GmbH, Berlin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FraPort AG, Frankfurt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Fraport Security Services</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Fraunhofer Gesellschaft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Generali Versicherung,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GLC Glücksburg Consulting AG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Hogg Robinson Germany</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Happy &amp; Ness Eventagentur, Wien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HSG Zander Südwest, Mannheim</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Hypo Vereinsbank, Würzburg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IBM Deutschland,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IHK, Wiesbaden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IKEA, Ludwigsburg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inge watertechnologies GmbH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Itergo GmbH, Düsseldorf</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intershop communictions, Jena</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Kathrein KG, Rosenheim</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Ketchup Music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Kone AG, Schweiz</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Kraftanlagen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Leica GmbH, Wetzlar</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Leipziger Volksbank eG, Leipzig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Linde Gase AG,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LogiVest GmbH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Louis Vuitton Deutschland GmbH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Magna Seating GmbH, Stuttgart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MaibornWolff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Medtronic GmbH, Meerbusch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Meininger Hotels, Berlin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Methode Electronics Int. GmbH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mgm technology partners, Mün.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Migros Supermarkt, Schweiz</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MTH Retail Group, Leipzig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Munich RE AG,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OPED GmbH, Valley</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Osram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Panalpina Air &amp; Ocean AG, Basel</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Peter Hahn GmbH, Winterbach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p:txBody>
      </p:sp>
      <p:sp>
        <p:nvSpPr>
          <p:cNvPr id="179" name="Philips AG, Zürich…"/>
          <p:cNvSpPr txBox="1"/>
          <p:nvPr/>
        </p:nvSpPr>
        <p:spPr>
          <a:xfrm>
            <a:off x="9516513" y="386079"/>
            <a:ext cx="2397285" cy="791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Philips AG, Zürich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Pippa &amp; Jean, Frankfurt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Plan It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pro aurum KG,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REALIZE marketing,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Robert Betz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Roche GmbH, Mannheim</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Royal Canin, Köln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Saturn GmbH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Serge Ferrari AG, Eglisau CH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SGP Treuhand, Mainburg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Show Connection GmbH, Zürich</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Siemens AG,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Sika Deutschland, Stuttgart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Stada Arzneimittel AG, Bad Vilbel</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Stadtwerke Augsburg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Sulzer AG, Schweiz</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Swyx Solutions AG, Dortmund</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system worx,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Targo Bank AG, Düsseldorf</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T-Systems Interantional, Berlin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TQ Systems GmbH, Seefeld</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UniCredit AG,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universal worldevents,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Universität Potsdam, Potsdam</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voestalpine Group, Linz AT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Volkswagen AG, Braunschweig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Wacker Chemie AG,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xpert marketing,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Xerox GmbH, Neuss</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Yachtclub Hotel, Chiemsee</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YXLON Intern. GmbH, Hamburg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Zurich Insurance Group, Zürich </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p:txBody>
      </p:sp>
      <p:pic>
        <p:nvPicPr>
          <p:cNvPr id="180" name="IMG_3024 (1).jpg" descr="IMG_3024 (1).jpg"/>
          <p:cNvPicPr>
            <a:picLocks noChangeAspect="1"/>
          </p:cNvPicPr>
          <p:nvPr/>
        </p:nvPicPr>
        <p:blipFill>
          <a:blip r:embed="rId3">
            <a:extLst/>
          </a:blip>
          <a:stretch>
            <a:fillRect/>
          </a:stretch>
        </p:blipFill>
        <p:spPr>
          <a:xfrm>
            <a:off x="566992" y="1065403"/>
            <a:ext cx="5468966" cy="3645978"/>
          </a:xfrm>
          <a:prstGeom prst="rect">
            <a:avLst/>
          </a:prstGeom>
          <a:ln w="12700">
            <a:miter lim="400000"/>
          </a:ln>
        </p:spPr>
      </p:pic>
      <p:sp>
        <p:nvSpPr>
          <p:cNvPr id="181" name="Clariant Products, Ludwigsburg…"/>
          <p:cNvSpPr txBox="1"/>
          <p:nvPr/>
        </p:nvSpPr>
        <p:spPr>
          <a:xfrm>
            <a:off x="3775053" y="4942982"/>
            <a:ext cx="2458825" cy="4892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Clariant Products, Ludwigsburg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Conject AG,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Continental Group, Hannover</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cp eventagentur, Sassenberg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CSDiagnostics, Neuss</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Daimler AG, Stuttgart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Dansac GmbH, Berlin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Definiens AG,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Dental Bauer GmbH, Tübingen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DEUTAG AG, Hannover</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Deutsche Bahn AG, Frankfurt</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Deutsches Rotes Kreuz, Berlin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Deutsche Telekom AG, Berlin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Deutschland im Plus, Nürnberg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Dialog Semiconductor</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Dräger Safety AG, Krefeld</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Emerson Climate Technologies</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E.ON AG, Gelsenkirchen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E.ON Best Service, Braunschweig</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E.ON Ruhrgas, Essen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EADS Deutschland,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EOL Group, Gießen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r>
              <a:t>EOS-3D Printing, München</a:t>
            </a: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a:p>
            <a:pPr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343C60"/>
        </a:solidFill>
      </p:bgPr>
    </p:bg>
    <p:spTree>
      <p:nvGrpSpPr>
        <p:cNvPr id="1" name=""/>
        <p:cNvGrpSpPr/>
        <p:nvPr/>
      </p:nvGrpSpPr>
      <p:grpSpPr>
        <a:xfrm>
          <a:off x="0" y="0"/>
          <a:ext cx="0" cy="0"/>
          <a:chOff x="0" y="0"/>
          <a:chExt cx="0" cy="0"/>
        </a:xfrm>
      </p:grpSpPr>
      <p:sp>
        <p:nvSpPr>
          <p:cNvPr id="183" name="Rechteck"/>
          <p:cNvSpPr/>
          <p:nvPr/>
        </p:nvSpPr>
        <p:spPr>
          <a:xfrm>
            <a:off x="0" y="7376813"/>
            <a:ext cx="13004800" cy="257774"/>
          </a:xfrm>
          <a:prstGeom prst="rect">
            <a:avLst/>
          </a:prstGeom>
          <a:solidFill>
            <a:srgbClr val="536DBD"/>
          </a:solidFill>
          <a:ln w="12700">
            <a:miter lim="400000"/>
          </a:ln>
        </p:spPr>
        <p:txBody>
          <a:bodyPr lIns="45719" rIns="45719"/>
          <a:lstStyle/>
          <a:p>
            <a:pPr/>
          </a:p>
        </p:txBody>
      </p:sp>
      <p:pic>
        <p:nvPicPr>
          <p:cNvPr id="184" name="02-Collage Header.jpg" descr="02-Collage Header.jpg"/>
          <p:cNvPicPr>
            <a:picLocks noChangeAspect="1"/>
          </p:cNvPicPr>
          <p:nvPr/>
        </p:nvPicPr>
        <p:blipFill>
          <a:blip r:embed="rId2">
            <a:extLst/>
          </a:blip>
          <a:stretch>
            <a:fillRect/>
          </a:stretch>
        </p:blipFill>
        <p:spPr>
          <a:xfrm>
            <a:off x="-1" y="668270"/>
            <a:ext cx="13004801" cy="6707418"/>
          </a:xfrm>
          <a:prstGeom prst="rect">
            <a:avLst/>
          </a:prstGeom>
          <a:ln w="12700">
            <a:miter lim="400000"/>
          </a:ln>
        </p:spPr>
      </p:pic>
      <p:sp>
        <p:nvSpPr>
          <p:cNvPr id="185" name="Rechteck"/>
          <p:cNvSpPr/>
          <p:nvPr/>
        </p:nvSpPr>
        <p:spPr>
          <a:xfrm>
            <a:off x="0" y="417213"/>
            <a:ext cx="13004800" cy="257774"/>
          </a:xfrm>
          <a:prstGeom prst="rect">
            <a:avLst/>
          </a:prstGeom>
          <a:solidFill>
            <a:srgbClr val="536DBD"/>
          </a:solidFill>
          <a:ln w="12700">
            <a:miter lim="400000"/>
          </a:ln>
        </p:spPr>
        <p:txBody>
          <a:bodyPr lIns="45719" rIns="45719"/>
          <a:lstStyle/>
          <a:p>
            <a:pPr/>
          </a:p>
        </p:txBody>
      </p:sp>
      <p:pic>
        <p:nvPicPr>
          <p:cNvPr id="186" name="02-logo-orange.png" descr="02-logo-orange.png"/>
          <p:cNvPicPr>
            <a:picLocks noChangeAspect="1"/>
          </p:cNvPicPr>
          <p:nvPr/>
        </p:nvPicPr>
        <p:blipFill>
          <a:blip r:embed="rId3">
            <a:extLst/>
          </a:blip>
          <a:stretch>
            <a:fillRect/>
          </a:stretch>
        </p:blipFill>
        <p:spPr>
          <a:xfrm>
            <a:off x="727148" y="6076823"/>
            <a:ext cx="6320107" cy="4740554"/>
          </a:xfrm>
          <a:prstGeom prst="rect">
            <a:avLst/>
          </a:prstGeom>
          <a:ln w="12700">
            <a:miter lim="400000"/>
          </a:ln>
        </p:spPr>
      </p:pic>
      <p:sp>
        <p:nvSpPr>
          <p:cNvPr id="187" name="Wir freuen uns auf Sie!"/>
          <p:cNvSpPr txBox="1"/>
          <p:nvPr/>
        </p:nvSpPr>
        <p:spPr>
          <a:xfrm>
            <a:off x="6915508" y="8298456"/>
            <a:ext cx="5322419" cy="59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solidFill>
                  <a:srgbClr val="FFFFFF"/>
                </a:solidFill>
                <a:latin typeface="Myriad Pro"/>
                <a:ea typeface="Myriad Pro"/>
                <a:cs typeface="Myriad Pro"/>
                <a:sym typeface="Myriad Pro"/>
              </a:defRPr>
            </a:lvl1pPr>
          </a:lstStyle>
          <a:p>
            <a:pPr/>
            <a:r>
              <a:t>Wir freuen uns auf Sie!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Foto - Horizontal">
  <a:themeElements>
    <a:clrScheme name="Foto - Horizontal">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Foto - Horizontal">
      <a:majorFont>
        <a:latin typeface="Helvetica"/>
        <a:ea typeface="Helvetica"/>
        <a:cs typeface="Helvetica"/>
      </a:majorFont>
      <a:minorFont>
        <a:latin typeface="Helvetica Neue"/>
        <a:ea typeface="Helvetica Neue"/>
        <a:cs typeface="Helvetica Neue"/>
      </a:minorFont>
    </a:fontScheme>
    <a:fmtScheme name="Foto - Horizo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to - Horizontal">
  <a:themeElements>
    <a:clrScheme name="Foto - Horizontal">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Foto - Horizontal">
      <a:majorFont>
        <a:latin typeface="Helvetica"/>
        <a:ea typeface="Helvetica"/>
        <a:cs typeface="Helvetica"/>
      </a:majorFont>
      <a:minorFont>
        <a:latin typeface="Helvetica Neue"/>
        <a:ea typeface="Helvetica Neue"/>
        <a:cs typeface="Helvetica Neue"/>
      </a:minorFont>
    </a:fontScheme>
    <a:fmtScheme name="Foto - Horizo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